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8"/>
  </p:notesMasterIdLst>
  <p:handoutMasterIdLst>
    <p:handoutMasterId r:id="rId39"/>
  </p:handoutMasterIdLst>
  <p:sldIdLst>
    <p:sldId id="310" r:id="rId2"/>
    <p:sldId id="616" r:id="rId3"/>
    <p:sldId id="593" r:id="rId4"/>
    <p:sldId id="603" r:id="rId5"/>
    <p:sldId id="598" r:id="rId6"/>
    <p:sldId id="673" r:id="rId7"/>
    <p:sldId id="645" r:id="rId8"/>
    <p:sldId id="644" r:id="rId9"/>
    <p:sldId id="647" r:id="rId10"/>
    <p:sldId id="646" r:id="rId11"/>
    <p:sldId id="587" r:id="rId12"/>
    <p:sldId id="517" r:id="rId13"/>
    <p:sldId id="648" r:id="rId14"/>
    <p:sldId id="649" r:id="rId15"/>
    <p:sldId id="650" r:id="rId16"/>
    <p:sldId id="651" r:id="rId17"/>
    <p:sldId id="653" r:id="rId18"/>
    <p:sldId id="654" r:id="rId19"/>
    <p:sldId id="655" r:id="rId20"/>
    <p:sldId id="656" r:id="rId21"/>
    <p:sldId id="657" r:id="rId22"/>
    <p:sldId id="658" r:id="rId23"/>
    <p:sldId id="659" r:id="rId24"/>
    <p:sldId id="660" r:id="rId25"/>
    <p:sldId id="661" r:id="rId26"/>
    <p:sldId id="662" r:id="rId27"/>
    <p:sldId id="663" r:id="rId28"/>
    <p:sldId id="664" r:id="rId29"/>
    <p:sldId id="665" r:id="rId30"/>
    <p:sldId id="666" r:id="rId31"/>
    <p:sldId id="667" r:id="rId32"/>
    <p:sldId id="668" r:id="rId33"/>
    <p:sldId id="669" r:id="rId34"/>
    <p:sldId id="670" r:id="rId35"/>
    <p:sldId id="671" r:id="rId36"/>
    <p:sldId id="672" r:id="rId3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1296">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9" autoAdjust="0"/>
  </p:normalViewPr>
  <p:slideViewPr>
    <p:cSldViewPr>
      <p:cViewPr varScale="1">
        <p:scale>
          <a:sx n="79" d="100"/>
          <a:sy n="79" d="100"/>
        </p:scale>
        <p:origin x="894" y="39"/>
      </p:cViewPr>
      <p:guideLst>
        <p:guide orient="horz" pos="129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822"/>
    </p:cViewPr>
  </p:sorterViewPr>
  <p:notesViewPr>
    <p:cSldViewPr>
      <p:cViewPr varScale="1">
        <p:scale>
          <a:sx n="37" d="100"/>
          <a:sy n="37" d="100"/>
        </p:scale>
        <p:origin x="-1470"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708DBAA-0CE8-461F-8757-1085D6E5744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eaLnBrk="0" hangingPunct="0">
              <a:defRPr sz="1000" i="1">
                <a:cs typeface="+mn-cs"/>
              </a:defRPr>
            </a:lvl1pPr>
          </a:lstStyle>
          <a:p>
            <a:pPr>
              <a:defRPr/>
            </a:pPr>
            <a:endParaRPr lang="en-US"/>
          </a:p>
        </p:txBody>
      </p:sp>
      <p:sp>
        <p:nvSpPr>
          <p:cNvPr id="2051" name="Rectangle 3">
            <a:extLst>
              <a:ext uri="{FF2B5EF4-FFF2-40B4-BE49-F238E27FC236}">
                <a16:creationId xmlns:a16="http://schemas.microsoft.com/office/drawing/2014/main" id="{0436FE50-1EB8-40B6-85E5-A3CCEFB958CB}"/>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eaLnBrk="0" hangingPunct="0">
              <a:defRPr sz="1000" i="1">
                <a:cs typeface="+mn-cs"/>
              </a:defRPr>
            </a:lvl1pPr>
          </a:lstStyle>
          <a:p>
            <a:pPr>
              <a:defRPr/>
            </a:pPr>
            <a:endParaRPr lang="en-US"/>
          </a:p>
        </p:txBody>
      </p:sp>
      <p:sp>
        <p:nvSpPr>
          <p:cNvPr id="3076" name="Rectangle 4">
            <a:extLst>
              <a:ext uri="{FF2B5EF4-FFF2-40B4-BE49-F238E27FC236}">
                <a16:creationId xmlns:a16="http://schemas.microsoft.com/office/drawing/2014/main" id="{A8388C32-13DA-4B52-B3B1-86067D55937E}"/>
              </a:ext>
            </a:extLst>
          </p:cNvPr>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a:extLst>
              <a:ext uri="{FF2B5EF4-FFF2-40B4-BE49-F238E27FC236}">
                <a16:creationId xmlns:a16="http://schemas.microsoft.com/office/drawing/2014/main" id="{890E5BBA-BD15-4691-84FE-AE6E0469A740}"/>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a:extLst>
              <a:ext uri="{FF2B5EF4-FFF2-40B4-BE49-F238E27FC236}">
                <a16:creationId xmlns:a16="http://schemas.microsoft.com/office/drawing/2014/main" id="{B87E07BD-4734-4025-9E94-9A253B36F4DF}"/>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eaLnBrk="0" hangingPunct="0">
              <a:defRPr sz="1000" i="1">
                <a:cs typeface="+mn-cs"/>
              </a:defRPr>
            </a:lvl1pPr>
          </a:lstStyle>
          <a:p>
            <a:pPr>
              <a:defRPr/>
            </a:pPr>
            <a:endParaRPr lang="en-US"/>
          </a:p>
        </p:txBody>
      </p:sp>
      <p:sp>
        <p:nvSpPr>
          <p:cNvPr id="2055" name="Rectangle 7">
            <a:extLst>
              <a:ext uri="{FF2B5EF4-FFF2-40B4-BE49-F238E27FC236}">
                <a16:creationId xmlns:a16="http://schemas.microsoft.com/office/drawing/2014/main" id="{354A9995-2946-4A22-A58F-60643B69D563}"/>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eaLnBrk="0" hangingPunct="0">
              <a:defRPr sz="1000" i="1"/>
            </a:lvl1pPr>
          </a:lstStyle>
          <a:p>
            <a:pPr>
              <a:defRPr/>
            </a:pPr>
            <a:fld id="{ADD8DFD8-72AB-4475-9E1F-198B51DCBD1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A6DC24E3-A950-4199-B5A8-5A794C9A681C}"/>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3E69450-A90E-4408-A51D-8217266655CC}" type="slidenum">
              <a:rPr lang="en-US" altLang="en-US" sz="1000" smtClean="0"/>
              <a:pPr>
                <a:spcBef>
                  <a:spcPct val="0"/>
                </a:spcBef>
              </a:pPr>
              <a:t>1</a:t>
            </a:fld>
            <a:endParaRPr lang="en-US" altLang="en-US" sz="1000"/>
          </a:p>
        </p:txBody>
      </p:sp>
      <p:sp>
        <p:nvSpPr>
          <p:cNvPr id="5123" name="Rectangle 2">
            <a:extLst>
              <a:ext uri="{FF2B5EF4-FFF2-40B4-BE49-F238E27FC236}">
                <a16:creationId xmlns:a16="http://schemas.microsoft.com/office/drawing/2014/main" id="{EA8CB117-9587-4E35-9A85-F61784CB7A78}"/>
              </a:ext>
            </a:extLst>
          </p:cNvPr>
          <p:cNvSpPr>
            <a:spLocks noGrp="1" noRot="1" noChangeAspect="1" noChangeArrowheads="1" noTextEdit="1"/>
          </p:cNvSpPr>
          <p:nvPr>
            <p:ph type="sldImg"/>
          </p:nvPr>
        </p:nvSpPr>
        <p:spPr>
          <a:xfrm>
            <a:off x="1150938" y="692150"/>
            <a:ext cx="4556125" cy="3416300"/>
          </a:xfrm>
          <a:ln/>
        </p:spPr>
      </p:sp>
      <p:sp>
        <p:nvSpPr>
          <p:cNvPr id="5124" name="Rectangle 3">
            <a:extLst>
              <a:ext uri="{FF2B5EF4-FFF2-40B4-BE49-F238E27FC236}">
                <a16:creationId xmlns:a16="http://schemas.microsoft.com/office/drawing/2014/main" id="{207F5D6E-005F-4F0D-8284-1DC9A23B62CB}"/>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C2BFEDCE-9ADE-4016-B1D1-6065D2E02846}"/>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3E83C37-DDB1-4F67-A651-F88B3FACF026}" type="slidenum">
              <a:rPr lang="en-US" altLang="en-US" sz="1000" smtClean="0"/>
              <a:pPr>
                <a:spcBef>
                  <a:spcPct val="0"/>
                </a:spcBef>
              </a:pPr>
              <a:t>3</a:t>
            </a:fld>
            <a:endParaRPr lang="en-US" altLang="en-US" sz="1000"/>
          </a:p>
        </p:txBody>
      </p:sp>
      <p:sp>
        <p:nvSpPr>
          <p:cNvPr id="8195" name="Rectangle 2">
            <a:extLst>
              <a:ext uri="{FF2B5EF4-FFF2-40B4-BE49-F238E27FC236}">
                <a16:creationId xmlns:a16="http://schemas.microsoft.com/office/drawing/2014/main" id="{D9234BC2-6DB5-4387-A9AA-DF9A67612459}"/>
              </a:ext>
            </a:extLst>
          </p:cNvPr>
          <p:cNvSpPr>
            <a:spLocks noGrp="1" noRot="1" noChangeAspect="1" noChangeArrowheads="1" noTextEdit="1"/>
          </p:cNvSpPr>
          <p:nvPr>
            <p:ph type="sldImg"/>
          </p:nvPr>
        </p:nvSpPr>
        <p:spPr>
          <a:xfrm>
            <a:off x="1150938" y="692150"/>
            <a:ext cx="4556125" cy="3416300"/>
          </a:xfrm>
          <a:ln/>
        </p:spPr>
      </p:sp>
      <p:sp>
        <p:nvSpPr>
          <p:cNvPr id="8196" name="Rectangle 3">
            <a:extLst>
              <a:ext uri="{FF2B5EF4-FFF2-40B4-BE49-F238E27FC236}">
                <a16:creationId xmlns:a16="http://schemas.microsoft.com/office/drawing/2014/main" id="{A4ECAB0E-712E-45DD-B550-03939400513B}"/>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B30B7261-42E8-4086-A95F-29273152FA96}"/>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6BE0AEEC-BA5C-4736-BC1C-EFB83044AF07}"/>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cs typeface="+mn-cs"/>
              </a:endParaRPr>
            </a:p>
          </p:txBody>
        </p:sp>
        <p:grpSp>
          <p:nvGrpSpPr>
            <p:cNvPr id="6" name="Group 30">
              <a:extLst>
                <a:ext uri="{FF2B5EF4-FFF2-40B4-BE49-F238E27FC236}">
                  <a16:creationId xmlns:a16="http://schemas.microsoft.com/office/drawing/2014/main" id="{BC053647-529F-4898-923F-5175EFCE889B}"/>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402751BA-FA4B-46AB-99DF-0DDB3C581829}"/>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cs typeface="+mn-cs"/>
                </a:endParaRPr>
              </a:p>
            </p:txBody>
          </p:sp>
          <p:grpSp>
            <p:nvGrpSpPr>
              <p:cNvPr id="8" name="Group 9">
                <a:extLst>
                  <a:ext uri="{FF2B5EF4-FFF2-40B4-BE49-F238E27FC236}">
                    <a16:creationId xmlns:a16="http://schemas.microsoft.com/office/drawing/2014/main" id="{56BE6499-36D2-46CC-B172-B516DD46FA6C}"/>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646579C7-8DEC-43A0-BA7F-779392174764}"/>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5E8EA1D6-7318-459B-A2EC-A065C25947A2}"/>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74907501-84E1-4809-9040-9E526D86995C}"/>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C902DCAE-883F-4E4E-91D4-A9F14853B078}"/>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F91821C5-B963-4369-BBEB-BE85CFA5D59D}"/>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E4CF148B-7972-4249-92C3-481BD7EDBF8F}"/>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cs typeface="+mn-cs"/>
                </a:endParaRPr>
              </a:p>
            </p:txBody>
          </p:sp>
          <p:grpSp>
            <p:nvGrpSpPr>
              <p:cNvPr id="10" name="Group 29">
                <a:extLst>
                  <a:ext uri="{FF2B5EF4-FFF2-40B4-BE49-F238E27FC236}">
                    <a16:creationId xmlns:a16="http://schemas.microsoft.com/office/drawing/2014/main" id="{30AFD291-94B8-44AF-B4E9-6B2E6D95ADF0}"/>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4BDEDB2B-D365-4063-A4B7-7DAF0D9CBE35}"/>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B0589DE8-8A67-4D99-96B2-219925C34224}"/>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717E0F38-3D57-4DCF-BCD4-C65CE102836B}"/>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79F8D6F4-1B2E-459F-B51A-A7BC4AA81560}"/>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9AAC55F8-422A-4D47-B3B5-F58160238C94}"/>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E232A94D-88CF-4418-83EB-10BEDD1CD0B3}"/>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8F40AEA0-DAFE-4BD9-84D2-C0A0FDA08E87}"/>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141F6510-35BB-4A2F-B118-18204728F4A4}"/>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5C70DC33-A71D-4555-A530-4DF0EC6D708F}"/>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A1297A88-12F3-4769-B95C-C9122F575390}"/>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B9DC6F1A-A0FA-494D-A275-A65A1B34995C}"/>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4631E8A8-6926-4696-A035-F769E649D4C2}"/>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63F9E8DD-27CB-46E0-8A24-8B41DE8E030A}"/>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AA9B9642-0456-483D-A7B2-6B51B8B9D242}"/>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54509C4A-0112-4F9C-B103-8627C816EAED}"/>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EFABB48C-1B48-488D-B572-27EA506FBE92}"/>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6A9F5976-82DF-46F8-BB6A-F65A67D90BC0}"/>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28473C2C-18A1-4BAF-AD60-4FA832DAC5C1}"/>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96DA1607-4CA6-4054-B11D-180FB82DCB74}"/>
              </a:ext>
            </a:extLst>
          </p:cNvPr>
          <p:cNvSpPr>
            <a:spLocks noGrp="1" noChangeArrowheads="1"/>
          </p:cNvSpPr>
          <p:nvPr>
            <p:ph type="dt" sz="quarter" idx="10"/>
          </p:nvPr>
        </p:nvSpPr>
        <p:spPr/>
        <p:txBody>
          <a:bodyPr/>
          <a:lstStyle>
            <a:lvl1pPr>
              <a:defRPr/>
            </a:lvl1pPr>
          </a:lstStyle>
          <a:p>
            <a:pPr>
              <a:defRPr/>
            </a:pPr>
            <a:endParaRPr lang="en-US"/>
          </a:p>
        </p:txBody>
      </p:sp>
      <p:sp>
        <p:nvSpPr>
          <p:cNvPr id="35" name="Rectangle 35">
            <a:extLst>
              <a:ext uri="{FF2B5EF4-FFF2-40B4-BE49-F238E27FC236}">
                <a16:creationId xmlns:a16="http://schemas.microsoft.com/office/drawing/2014/main" id="{58AA0F8D-9734-48BB-A3C5-A73DC848F62E}"/>
              </a:ext>
            </a:extLst>
          </p:cNvPr>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eaLnBrk="0" hangingPunct="0">
              <a:defRPr sz="1400">
                <a:cs typeface="+mn-cs"/>
              </a:defRPr>
            </a:lvl1pPr>
          </a:lstStyle>
          <a:p>
            <a:pPr>
              <a:defRPr/>
            </a:pPr>
            <a:r>
              <a:rPr lang="en-US"/>
              <a:t>Liang, Introduction to Java Programming, Ninth Edition, (c) 2013 Pearson Education, Inc. All rights reserved. </a:t>
            </a:r>
          </a:p>
        </p:txBody>
      </p:sp>
      <p:sp>
        <p:nvSpPr>
          <p:cNvPr id="36" name="Rectangle 36">
            <a:extLst>
              <a:ext uri="{FF2B5EF4-FFF2-40B4-BE49-F238E27FC236}">
                <a16:creationId xmlns:a16="http://schemas.microsoft.com/office/drawing/2014/main" id="{2B2A9FE7-AE12-45B0-B657-B6B92F9B954B}"/>
              </a:ext>
            </a:extLst>
          </p:cNvPr>
          <p:cNvSpPr>
            <a:spLocks noGrp="1" noChangeArrowheads="1"/>
          </p:cNvSpPr>
          <p:nvPr>
            <p:ph type="sldNum" sz="quarter" idx="12"/>
          </p:nvPr>
        </p:nvSpPr>
        <p:spPr>
          <a:xfrm>
            <a:off x="6553200" y="6400800"/>
            <a:ext cx="1905000" cy="457200"/>
          </a:xfrm>
        </p:spPr>
        <p:txBody>
          <a:bodyPr/>
          <a:lstStyle>
            <a:lvl1pPr>
              <a:defRPr/>
            </a:lvl1pPr>
          </a:lstStyle>
          <a:p>
            <a:pPr>
              <a:defRPr/>
            </a:pPr>
            <a:fld id="{C5E9BF39-F727-486A-9BCF-792E7F249196}" type="slidenum">
              <a:rPr lang="en-US" altLang="en-US"/>
              <a:pPr>
                <a:defRPr/>
              </a:pPr>
              <a:t>‹#›</a:t>
            </a:fld>
            <a:endParaRPr lang="en-US" altLang="en-US"/>
          </a:p>
        </p:txBody>
      </p:sp>
    </p:spTree>
    <p:extLst>
      <p:ext uri="{BB962C8B-B14F-4D97-AF65-F5344CB8AC3E}">
        <p14:creationId xmlns:p14="http://schemas.microsoft.com/office/powerpoint/2010/main" val="381861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456E7502-95CF-45C5-83CE-070B23206C8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6B5A1FAE-6CF5-43BB-AD1F-E2963189B4A0}"/>
              </a:ext>
            </a:extLst>
          </p:cNvPr>
          <p:cNvSpPr>
            <a:spLocks noGrp="1" noChangeArrowheads="1"/>
          </p:cNvSpPr>
          <p:nvPr>
            <p:ph type="sldNum" sz="quarter" idx="11"/>
          </p:nvPr>
        </p:nvSpPr>
        <p:spPr>
          <a:ln/>
        </p:spPr>
        <p:txBody>
          <a:bodyPr/>
          <a:lstStyle>
            <a:lvl1pPr>
              <a:defRPr/>
            </a:lvl1pPr>
          </a:lstStyle>
          <a:p>
            <a:pPr>
              <a:defRPr/>
            </a:pPr>
            <a:fld id="{D5FDF1B1-A329-4970-9774-17774D3E437F}" type="slidenum">
              <a:rPr lang="en-US" altLang="en-US"/>
              <a:pPr>
                <a:defRPr/>
              </a:pPr>
              <a:t>‹#›</a:t>
            </a:fld>
            <a:endParaRPr lang="en-US" altLang="en-US"/>
          </a:p>
        </p:txBody>
      </p:sp>
    </p:spTree>
    <p:extLst>
      <p:ext uri="{BB962C8B-B14F-4D97-AF65-F5344CB8AC3E}">
        <p14:creationId xmlns:p14="http://schemas.microsoft.com/office/powerpoint/2010/main" val="2003720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421E663D-A0F9-4FCD-9185-2163309AB31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4F1A48E8-DC14-4FC0-A3F5-7724322080F2}"/>
              </a:ext>
            </a:extLst>
          </p:cNvPr>
          <p:cNvSpPr>
            <a:spLocks noGrp="1" noChangeArrowheads="1"/>
          </p:cNvSpPr>
          <p:nvPr>
            <p:ph type="sldNum" sz="quarter" idx="11"/>
          </p:nvPr>
        </p:nvSpPr>
        <p:spPr>
          <a:ln/>
        </p:spPr>
        <p:txBody>
          <a:bodyPr/>
          <a:lstStyle>
            <a:lvl1pPr>
              <a:defRPr/>
            </a:lvl1pPr>
          </a:lstStyle>
          <a:p>
            <a:pPr>
              <a:defRPr/>
            </a:pPr>
            <a:fld id="{73057528-ED3E-40A7-9AC1-AD2FED1507A1}" type="slidenum">
              <a:rPr lang="en-US" altLang="en-US"/>
              <a:pPr>
                <a:defRPr/>
              </a:pPr>
              <a:t>‹#›</a:t>
            </a:fld>
            <a:endParaRPr lang="en-US" altLang="en-US"/>
          </a:p>
        </p:txBody>
      </p:sp>
    </p:spTree>
    <p:extLst>
      <p:ext uri="{BB962C8B-B14F-4D97-AF65-F5344CB8AC3E}">
        <p14:creationId xmlns:p14="http://schemas.microsoft.com/office/powerpoint/2010/main" val="1982681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A6CF3152-7133-445F-A6B0-321AABE24FF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E82AF818-95EE-4908-A7E0-30C15656848C}"/>
              </a:ext>
            </a:extLst>
          </p:cNvPr>
          <p:cNvSpPr>
            <a:spLocks noGrp="1" noChangeArrowheads="1"/>
          </p:cNvSpPr>
          <p:nvPr>
            <p:ph type="sldNum" sz="quarter" idx="11"/>
          </p:nvPr>
        </p:nvSpPr>
        <p:spPr>
          <a:ln/>
        </p:spPr>
        <p:txBody>
          <a:bodyPr/>
          <a:lstStyle>
            <a:lvl1pPr>
              <a:defRPr/>
            </a:lvl1pPr>
          </a:lstStyle>
          <a:p>
            <a:pPr>
              <a:defRPr/>
            </a:pPr>
            <a:fld id="{212B9D88-EE73-4E96-90C1-866AC890A5BA}" type="slidenum">
              <a:rPr lang="en-US" altLang="en-US"/>
              <a:pPr>
                <a:defRPr/>
              </a:pPr>
              <a:t>‹#›</a:t>
            </a:fld>
            <a:endParaRPr lang="en-US" altLang="en-US"/>
          </a:p>
        </p:txBody>
      </p:sp>
    </p:spTree>
    <p:extLst>
      <p:ext uri="{BB962C8B-B14F-4D97-AF65-F5344CB8AC3E}">
        <p14:creationId xmlns:p14="http://schemas.microsoft.com/office/powerpoint/2010/main" val="2046093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B6908459-E202-4115-939D-EC6338DEBFB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11AABFDD-6788-4035-A29C-60B5C085599B}"/>
              </a:ext>
            </a:extLst>
          </p:cNvPr>
          <p:cNvSpPr>
            <a:spLocks noGrp="1" noChangeArrowheads="1"/>
          </p:cNvSpPr>
          <p:nvPr>
            <p:ph type="sldNum" sz="quarter" idx="11"/>
          </p:nvPr>
        </p:nvSpPr>
        <p:spPr>
          <a:ln/>
        </p:spPr>
        <p:txBody>
          <a:bodyPr/>
          <a:lstStyle>
            <a:lvl1pPr>
              <a:defRPr/>
            </a:lvl1pPr>
          </a:lstStyle>
          <a:p>
            <a:pPr>
              <a:defRPr/>
            </a:pPr>
            <a:fld id="{F77AEE98-31DC-4802-AA98-B74D867BA47C}" type="slidenum">
              <a:rPr lang="en-US" altLang="en-US"/>
              <a:pPr>
                <a:defRPr/>
              </a:pPr>
              <a:t>‹#›</a:t>
            </a:fld>
            <a:endParaRPr lang="en-US" altLang="en-US"/>
          </a:p>
        </p:txBody>
      </p:sp>
    </p:spTree>
    <p:extLst>
      <p:ext uri="{BB962C8B-B14F-4D97-AF65-F5344CB8AC3E}">
        <p14:creationId xmlns:p14="http://schemas.microsoft.com/office/powerpoint/2010/main" val="153026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F3ADDB9E-AC49-4305-9083-74F60F0EB15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EB3A02E0-3312-413A-B12D-B9C760B5B873}"/>
              </a:ext>
            </a:extLst>
          </p:cNvPr>
          <p:cNvSpPr>
            <a:spLocks noGrp="1" noChangeArrowheads="1"/>
          </p:cNvSpPr>
          <p:nvPr>
            <p:ph type="sldNum" sz="quarter" idx="11"/>
          </p:nvPr>
        </p:nvSpPr>
        <p:spPr>
          <a:ln/>
        </p:spPr>
        <p:txBody>
          <a:bodyPr/>
          <a:lstStyle>
            <a:lvl1pPr>
              <a:defRPr/>
            </a:lvl1pPr>
          </a:lstStyle>
          <a:p>
            <a:pPr>
              <a:defRPr/>
            </a:pPr>
            <a:fld id="{56C12428-9788-4ED5-95AA-1F351595ADB9}" type="slidenum">
              <a:rPr lang="en-US" altLang="en-US"/>
              <a:pPr>
                <a:defRPr/>
              </a:pPr>
              <a:t>‹#›</a:t>
            </a:fld>
            <a:endParaRPr lang="en-US" altLang="en-US"/>
          </a:p>
        </p:txBody>
      </p:sp>
    </p:spTree>
    <p:extLst>
      <p:ext uri="{BB962C8B-B14F-4D97-AF65-F5344CB8AC3E}">
        <p14:creationId xmlns:p14="http://schemas.microsoft.com/office/powerpoint/2010/main" val="680579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24AC0505-0410-4E17-AA88-B1EF4FB5555E}"/>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4">
            <a:extLst>
              <a:ext uri="{FF2B5EF4-FFF2-40B4-BE49-F238E27FC236}">
                <a16:creationId xmlns:a16="http://schemas.microsoft.com/office/drawing/2014/main" id="{A6FBF85A-0D6A-4C31-99FD-407FBCC9E0E2}"/>
              </a:ext>
            </a:extLst>
          </p:cNvPr>
          <p:cNvSpPr>
            <a:spLocks noGrp="1" noChangeArrowheads="1"/>
          </p:cNvSpPr>
          <p:nvPr>
            <p:ph type="sldNum" sz="quarter" idx="11"/>
          </p:nvPr>
        </p:nvSpPr>
        <p:spPr>
          <a:ln/>
        </p:spPr>
        <p:txBody>
          <a:bodyPr/>
          <a:lstStyle>
            <a:lvl1pPr>
              <a:defRPr/>
            </a:lvl1pPr>
          </a:lstStyle>
          <a:p>
            <a:pPr>
              <a:defRPr/>
            </a:pPr>
            <a:fld id="{BFB995AA-B82F-4FD1-A977-23D2FF113C7C}" type="slidenum">
              <a:rPr lang="en-US" altLang="en-US"/>
              <a:pPr>
                <a:defRPr/>
              </a:pPr>
              <a:t>‹#›</a:t>
            </a:fld>
            <a:endParaRPr lang="en-US" altLang="en-US"/>
          </a:p>
        </p:txBody>
      </p:sp>
    </p:spTree>
    <p:extLst>
      <p:ext uri="{BB962C8B-B14F-4D97-AF65-F5344CB8AC3E}">
        <p14:creationId xmlns:p14="http://schemas.microsoft.com/office/powerpoint/2010/main" val="2906634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A458336B-A3FA-4B49-B5D7-0BB8D5CEBCD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4">
            <a:extLst>
              <a:ext uri="{FF2B5EF4-FFF2-40B4-BE49-F238E27FC236}">
                <a16:creationId xmlns:a16="http://schemas.microsoft.com/office/drawing/2014/main" id="{2B33FD76-301D-4474-93B3-EAB9A520786B}"/>
              </a:ext>
            </a:extLst>
          </p:cNvPr>
          <p:cNvSpPr>
            <a:spLocks noGrp="1" noChangeArrowheads="1"/>
          </p:cNvSpPr>
          <p:nvPr>
            <p:ph type="sldNum" sz="quarter" idx="11"/>
          </p:nvPr>
        </p:nvSpPr>
        <p:spPr>
          <a:ln/>
        </p:spPr>
        <p:txBody>
          <a:bodyPr/>
          <a:lstStyle>
            <a:lvl1pPr>
              <a:defRPr/>
            </a:lvl1pPr>
          </a:lstStyle>
          <a:p>
            <a:pPr>
              <a:defRPr/>
            </a:pPr>
            <a:fld id="{0CA855DF-BC73-4A86-A03F-D4BD44C577BA}" type="slidenum">
              <a:rPr lang="en-US" altLang="en-US"/>
              <a:pPr>
                <a:defRPr/>
              </a:pPr>
              <a:t>‹#›</a:t>
            </a:fld>
            <a:endParaRPr lang="en-US" altLang="en-US"/>
          </a:p>
        </p:txBody>
      </p:sp>
    </p:spTree>
    <p:extLst>
      <p:ext uri="{BB962C8B-B14F-4D97-AF65-F5344CB8AC3E}">
        <p14:creationId xmlns:p14="http://schemas.microsoft.com/office/powerpoint/2010/main" val="1804153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B58A8BEF-FA5F-44A0-A7EE-7288D01A97EF}"/>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4">
            <a:extLst>
              <a:ext uri="{FF2B5EF4-FFF2-40B4-BE49-F238E27FC236}">
                <a16:creationId xmlns:a16="http://schemas.microsoft.com/office/drawing/2014/main" id="{75E17D75-D571-4520-BFD8-2F9856037469}"/>
              </a:ext>
            </a:extLst>
          </p:cNvPr>
          <p:cNvSpPr>
            <a:spLocks noGrp="1" noChangeArrowheads="1"/>
          </p:cNvSpPr>
          <p:nvPr>
            <p:ph type="sldNum" sz="quarter" idx="11"/>
          </p:nvPr>
        </p:nvSpPr>
        <p:spPr>
          <a:ln/>
        </p:spPr>
        <p:txBody>
          <a:bodyPr/>
          <a:lstStyle>
            <a:lvl1pPr>
              <a:defRPr/>
            </a:lvl1pPr>
          </a:lstStyle>
          <a:p>
            <a:pPr>
              <a:defRPr/>
            </a:pPr>
            <a:fld id="{48577062-C422-4D7A-B634-BCA85A5DB747}" type="slidenum">
              <a:rPr lang="en-US" altLang="en-US"/>
              <a:pPr>
                <a:defRPr/>
              </a:pPr>
              <a:t>‹#›</a:t>
            </a:fld>
            <a:endParaRPr lang="en-US" altLang="en-US"/>
          </a:p>
        </p:txBody>
      </p:sp>
    </p:spTree>
    <p:extLst>
      <p:ext uri="{BB962C8B-B14F-4D97-AF65-F5344CB8AC3E}">
        <p14:creationId xmlns:p14="http://schemas.microsoft.com/office/powerpoint/2010/main" val="1033608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A85797A4-489D-42B5-818B-185172A587B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94E85089-0ACE-4675-9C6B-8969B72DC9F6}"/>
              </a:ext>
            </a:extLst>
          </p:cNvPr>
          <p:cNvSpPr>
            <a:spLocks noGrp="1" noChangeArrowheads="1"/>
          </p:cNvSpPr>
          <p:nvPr>
            <p:ph type="sldNum" sz="quarter" idx="11"/>
          </p:nvPr>
        </p:nvSpPr>
        <p:spPr>
          <a:ln/>
        </p:spPr>
        <p:txBody>
          <a:bodyPr/>
          <a:lstStyle>
            <a:lvl1pPr>
              <a:defRPr/>
            </a:lvl1pPr>
          </a:lstStyle>
          <a:p>
            <a:pPr>
              <a:defRPr/>
            </a:pPr>
            <a:fld id="{CAA2C547-22A4-4943-AF0F-595C3695012F}" type="slidenum">
              <a:rPr lang="en-US" altLang="en-US"/>
              <a:pPr>
                <a:defRPr/>
              </a:pPr>
              <a:t>‹#›</a:t>
            </a:fld>
            <a:endParaRPr lang="en-US" altLang="en-US"/>
          </a:p>
        </p:txBody>
      </p:sp>
    </p:spTree>
    <p:extLst>
      <p:ext uri="{BB962C8B-B14F-4D97-AF65-F5344CB8AC3E}">
        <p14:creationId xmlns:p14="http://schemas.microsoft.com/office/powerpoint/2010/main" val="3351569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6CF868FF-AFAB-4137-B4D5-0688A8A8D01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7D8BED67-1484-4FE9-BDB4-ED50C38AC7DF}"/>
              </a:ext>
            </a:extLst>
          </p:cNvPr>
          <p:cNvSpPr>
            <a:spLocks noGrp="1" noChangeArrowheads="1"/>
          </p:cNvSpPr>
          <p:nvPr>
            <p:ph type="sldNum" sz="quarter" idx="11"/>
          </p:nvPr>
        </p:nvSpPr>
        <p:spPr>
          <a:ln/>
        </p:spPr>
        <p:txBody>
          <a:bodyPr/>
          <a:lstStyle>
            <a:lvl1pPr>
              <a:defRPr/>
            </a:lvl1pPr>
          </a:lstStyle>
          <a:p>
            <a:pPr>
              <a:defRPr/>
            </a:pPr>
            <a:fld id="{5DE9E910-2E2C-4097-9CA4-89F98BBA7A53}" type="slidenum">
              <a:rPr lang="en-US" altLang="en-US"/>
              <a:pPr>
                <a:defRPr/>
              </a:pPr>
              <a:t>‹#›</a:t>
            </a:fld>
            <a:endParaRPr lang="en-US" altLang="en-US"/>
          </a:p>
        </p:txBody>
      </p:sp>
    </p:spTree>
    <p:extLst>
      <p:ext uri="{BB962C8B-B14F-4D97-AF65-F5344CB8AC3E}">
        <p14:creationId xmlns:p14="http://schemas.microsoft.com/office/powerpoint/2010/main" val="2433164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8E0DA380-AB95-4086-8BD6-A9C89C166F98}"/>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26D27F5D-8863-429B-A263-59CA97E3F1DB}"/>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cs typeface="+mn-cs"/>
              </a:endParaRPr>
            </a:p>
          </p:txBody>
        </p:sp>
        <p:grpSp>
          <p:nvGrpSpPr>
            <p:cNvPr id="1033" name="Group 28">
              <a:extLst>
                <a:ext uri="{FF2B5EF4-FFF2-40B4-BE49-F238E27FC236}">
                  <a16:creationId xmlns:a16="http://schemas.microsoft.com/office/drawing/2014/main" id="{3510548D-86EA-441A-9216-49E05F3E40FF}"/>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588A6B18-BDD6-40AD-8A0E-7F64598BDF05}"/>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1427AEAE-E87E-4222-A1C8-5CF3E97A6155}"/>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2E5CE186-94CC-415C-8745-016E7E2F1AF1}"/>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955DEF3D-CD2F-4F49-860C-9416F49504B5}"/>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C2275D11-20FA-42C5-B293-7DD2E89F0868}"/>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FF5D1E3A-A517-484E-8CFC-8CB5D583B53D}"/>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cs typeface="+mn-cs"/>
                </a:endParaRPr>
              </a:p>
            </p:txBody>
          </p:sp>
          <p:grpSp>
            <p:nvGrpSpPr>
              <p:cNvPr id="1040" name="Group 27">
                <a:extLst>
                  <a:ext uri="{FF2B5EF4-FFF2-40B4-BE49-F238E27FC236}">
                    <a16:creationId xmlns:a16="http://schemas.microsoft.com/office/drawing/2014/main" id="{C3BDA636-2A2F-4254-9023-9478DB5FB53C}"/>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DF9B9296-35F0-49CC-A435-A596860C3C6F}"/>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BD1270D2-3994-4C81-81DC-1D07D980932F}"/>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5FCF357D-4875-4A24-AD3B-E490F9E41674}"/>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3EB40D97-B433-4CD8-9479-6B76302138FE}"/>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183598B7-70A6-4B1D-ADB8-D3D7F62C6454}"/>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5CB91766-906C-434C-B601-80164573AD95}"/>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C75D9B66-6D25-481E-AD05-0EE6742A8DC3}"/>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5EDB58A2-3FEC-491A-8799-26F12087B81D}"/>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AD111CC0-FB31-455E-8890-B17025B18965}"/>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4204032A-B979-48B8-B2B9-35203845825E}"/>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18022503-FB10-4A1A-B720-C1532263EF6A}"/>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D327B43D-0A98-4750-BE5C-51F7FF39807C}"/>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3791A59F-BD37-46CA-BAF5-3C92AD6DBFC1}"/>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FF80285A-28AD-48A5-97C5-D59823F6C3A1}"/>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95264E5F-979C-4071-949F-080321554097}"/>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3CA188F3-24DF-4131-915F-36A0CEDF8BC0}"/>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0E34735C-59FD-4C83-83F5-92D8AF3E538C}"/>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30DD4ED4-D242-47BD-A307-4C7E9B0A49A5}"/>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5067EAF0-AA61-437C-8917-8FAFE8E82499}"/>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0DBCCAB2-4150-434B-B9D8-EA61E1D9192B}"/>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E84E5207-926B-48D0-9E8F-679FE35691A8}"/>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eaLnBrk="0" hangingPunct="0">
              <a:defRPr sz="1400">
                <a:cs typeface="+mn-cs"/>
              </a:defRPr>
            </a:lvl1pPr>
          </a:lstStyle>
          <a:p>
            <a:pPr>
              <a:defRPr/>
            </a:pPr>
            <a:endParaRPr lang="en-US"/>
          </a:p>
        </p:txBody>
      </p:sp>
      <p:sp>
        <p:nvSpPr>
          <p:cNvPr id="1058" name="Rectangle 34">
            <a:extLst>
              <a:ext uri="{FF2B5EF4-FFF2-40B4-BE49-F238E27FC236}">
                <a16:creationId xmlns:a16="http://schemas.microsoft.com/office/drawing/2014/main" id="{5F0E8FEB-7E3A-4B28-8C21-E7D4113A7BE6}"/>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eaLnBrk="0" hangingPunct="0">
              <a:defRPr sz="1400"/>
            </a:lvl1pPr>
          </a:lstStyle>
          <a:p>
            <a:pPr>
              <a:defRPr/>
            </a:pPr>
            <a:fld id="{FA1A115F-2104-4D90-9B06-D74712475B47}" type="slidenum">
              <a:rPr lang="en-US" altLang="en-US"/>
              <a:pPr>
                <a:defRPr/>
              </a:pPr>
              <a:t>‹#›</a:t>
            </a:fld>
            <a:endParaRPr lang="en-US" altLang="en-US"/>
          </a:p>
        </p:txBody>
      </p:sp>
      <p:sp>
        <p:nvSpPr>
          <p:cNvPr id="1031" name="Rectangle 35">
            <a:extLst>
              <a:ext uri="{FF2B5EF4-FFF2-40B4-BE49-F238E27FC236}">
                <a16:creationId xmlns:a16="http://schemas.microsoft.com/office/drawing/2014/main" id="{B357FA90-3D3E-473F-BD59-81FCFE453BE8}"/>
              </a:ext>
            </a:extLst>
          </p:cNvPr>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dirty="0">
                <a:latin typeface="Arial" charset="0"/>
                <a:cs typeface="+mn-cs"/>
              </a:rPr>
              <a:t>Liang, Introduction to Java Programming and Data Structures, Twelfth Edition, (c) 2020  Pearson Education, Inc. All rights reserved. </a:t>
            </a:r>
          </a:p>
        </p:txBody>
      </p:sp>
    </p:spTree>
  </p:cSld>
  <p:clrMap bg1="lt1" tx1="dk1" bg2="lt2" tx2="dk2" accent1="accent1" accent2="accent2" accent3="accent3" accent4="accent4" accent5="accent5" accent6="accent6" hlink="hlink" folHlink="folHlink"/>
  <p:sldLayoutIdLst>
    <p:sldLayoutId id="2147483863"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liveexample.pearsoncmg.com/html/BindingDemo.html" TargetMode="External"/><Relationship Id="rId2" Type="http://schemas.openxmlformats.org/officeDocument/2006/relationships/hyperlink" Target="https://liveexample.pearsoncmg.com/html/BidirectionalBindingDemo.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liveexample.pearsoncmg.com/html/NodeStyleRotateDemo.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liveexample.pearsoncmg.com/html/FontDemo.html"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liveexample.pearsoncmg.com/html/ShowImage.html"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liveexample.pearsoncmg.com/html/ShowFlowPane.html"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liveexample.pearsoncmg.com/html/ShowGridPane.html"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liveexample.pearsoncmg.com/html/ShowBorderPane.html"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liveexample.pearsoncmg.com/html/ShowHBoxVBox.html"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liveexample.pearsoncmg.com/html/ShowText.html"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hyperlink" Target="https://liveexample.pearsoncmg.com/html/ShowLine.html"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liveexample.pearsoncmg.com/html/ShowRectangle.html"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hyperlink" Target="https://liveexample.pearsoncmg.com/html/ShowEllipse.html" TargetMode="External"/><Relationship Id="rId5" Type="http://schemas.openxmlformats.org/officeDocument/2006/relationships/image" Target="../media/image24.png"/><Relationship Id="rId4" Type="http://schemas.openxmlformats.org/officeDocument/2006/relationships/image" Target="../media/image23.wmf"/></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hyperlink" Target="https://liveexample.pearsoncmg.com/html/ShowArc.html" TargetMode="Externa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7.wmf"/><Relationship Id="rId5" Type="http://schemas.openxmlformats.org/officeDocument/2006/relationships/oleObject" Target="../embeddings/oleObject5.bin"/><Relationship Id="rId4" Type="http://schemas.openxmlformats.org/officeDocument/2006/relationships/image" Target="../media/image26.wmf"/></Relationships>
</file>

<file path=ppt/slides/_rels/slide3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hyperlink" Target="https://liveexample.pearsoncmg.com/html/ShowPolygon.html" TargetMode="External"/><Relationship Id="rId4" Type="http://schemas.openxmlformats.org/officeDocument/2006/relationships/image" Target="../media/image29.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hyperlink" Target="https://liveexample.pearsoncmg.com/html/ClockPane.html" TargetMode="External"/><Relationship Id="rId4" Type="http://schemas.openxmlformats.org/officeDocument/2006/relationships/image" Target="../media/image30.wmf"/></Relationships>
</file>

<file path=ppt/slides/_rels/slide36.xml.rels><?xml version="1.0" encoding="UTF-8" standalone="yes"?>
<Relationships xmlns="http://schemas.openxmlformats.org/package/2006/relationships"><Relationship Id="rId2" Type="http://schemas.openxmlformats.org/officeDocument/2006/relationships/hyperlink" Target="https://liveexample.pearsoncmg.com/html/DisplayClock.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hyperlink" Target="https://liveexample.pearsoncmg.com/html/MyJavaFX.html" TargetMode="External"/><Relationship Id="rId5" Type="http://schemas.openxmlformats.org/officeDocument/2006/relationships/hyperlink" Target="https://liveexample.pearsoncmg.com/html/MultipleStageDemo.html" TargetMode="Externa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hyperlink" Target="https://liveexample.pearsoncmg.com/liang/intro12e/supplement/NetBeansJavaFX11.pdf" TargetMode="External"/><Relationship Id="rId2" Type="http://schemas.openxmlformats.org/officeDocument/2006/relationships/hyperlink" Target="https://liveexample.pearsoncmg.com/liang/intro12e/supplement/InstallJavaFX11.pdf" TargetMode="External"/><Relationship Id="rId1" Type="http://schemas.openxmlformats.org/officeDocument/2006/relationships/slideLayout" Target="../slideLayouts/slideLayout2.xml"/><Relationship Id="rId4" Type="http://schemas.openxmlformats.org/officeDocument/2006/relationships/hyperlink" Target="https://liveexample.pearsoncmg.com/liang/intro12e/supplement/EclipseJavaFX11.pdf"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liveexample.pearsoncmg.com/html/ButtonInPane.htm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hyperlink" Target="https://liveexample.pearsoncmg.com/html/ShowCircle.html" TargetMode="Externa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2" Type="http://schemas.openxmlformats.org/officeDocument/2006/relationships/hyperlink" Target="https://liveexample.pearsoncmg.com/html/ShowCircleCentered.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740E74EC-05F0-4E75-B548-43FE84E9EE6A}"/>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1E47BA8-94E4-4642-A20C-D7D73610D630}" type="slidenum">
              <a:rPr lang="en-US" altLang="en-US" sz="1400" smtClean="0"/>
              <a:pPr>
                <a:spcBef>
                  <a:spcPct val="0"/>
                </a:spcBef>
                <a:buClrTx/>
                <a:buSzTx/>
                <a:buFontTx/>
                <a:buNone/>
              </a:pPr>
              <a:t>1</a:t>
            </a:fld>
            <a:endParaRPr lang="en-US" altLang="en-US" sz="1400"/>
          </a:p>
        </p:txBody>
      </p:sp>
      <p:sp>
        <p:nvSpPr>
          <p:cNvPr id="4099" name="Rectangle 2">
            <a:extLst>
              <a:ext uri="{FF2B5EF4-FFF2-40B4-BE49-F238E27FC236}">
                <a16:creationId xmlns:a16="http://schemas.microsoft.com/office/drawing/2014/main" id="{93232BA9-07A9-4ABD-893D-31E6283DFF46}"/>
              </a:ext>
            </a:extLst>
          </p:cNvPr>
          <p:cNvSpPr>
            <a:spLocks noGrp="1" noChangeArrowheads="1"/>
          </p:cNvSpPr>
          <p:nvPr>
            <p:ph type="title"/>
          </p:nvPr>
        </p:nvSpPr>
        <p:spPr>
          <a:xfrm>
            <a:off x="685800" y="609600"/>
            <a:ext cx="7772400" cy="1143000"/>
          </a:xfrm>
        </p:spPr>
        <p:txBody>
          <a:bodyPr/>
          <a:lstStyle/>
          <a:p>
            <a:r>
              <a:rPr lang="en-US" altLang="en-US" sz="4000"/>
              <a:t>Chapter 14 JavaFX Basics</a:t>
            </a:r>
            <a:endParaRPr lang="en-US" altLang="en-US"/>
          </a:p>
        </p:txBody>
      </p:sp>
      <p:sp>
        <p:nvSpPr>
          <p:cNvPr id="4100" name="Rectangle 7">
            <a:extLst>
              <a:ext uri="{FF2B5EF4-FFF2-40B4-BE49-F238E27FC236}">
                <a16:creationId xmlns:a16="http://schemas.microsoft.com/office/drawing/2014/main" id="{8545C635-E598-4BD8-918B-D0B36A45652A}"/>
              </a:ext>
            </a:extLst>
          </p:cNvPr>
          <p:cNvSpPr>
            <a:spLocks noChangeArrowheads="1"/>
          </p:cNvSpPr>
          <p:nvPr/>
        </p:nvSpPr>
        <p:spPr bwMode="auto">
          <a:xfrm>
            <a:off x="2147888" y="2219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59CE8846-A29E-47D3-934E-69BB5C2C2291}"/>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A130D5B-9A64-4482-AC53-7A3C8DF62468}" type="slidenum">
              <a:rPr lang="en-US" altLang="en-US" sz="1400" smtClean="0"/>
              <a:pPr>
                <a:spcBef>
                  <a:spcPct val="0"/>
                </a:spcBef>
                <a:buClrTx/>
                <a:buSzTx/>
                <a:buFontTx/>
                <a:buNone/>
              </a:pPr>
              <a:t>10</a:t>
            </a:fld>
            <a:endParaRPr lang="en-US" altLang="en-US" sz="1400"/>
          </a:p>
        </p:txBody>
      </p:sp>
      <p:sp>
        <p:nvSpPr>
          <p:cNvPr id="15363" name="Rectangle 2">
            <a:extLst>
              <a:ext uri="{FF2B5EF4-FFF2-40B4-BE49-F238E27FC236}">
                <a16:creationId xmlns:a16="http://schemas.microsoft.com/office/drawing/2014/main" id="{67DCDC1D-1495-46D3-AF2F-406354A4D4F4}"/>
              </a:ext>
            </a:extLst>
          </p:cNvPr>
          <p:cNvSpPr>
            <a:spLocks noGrp="1" noChangeArrowheads="1"/>
          </p:cNvSpPr>
          <p:nvPr>
            <p:ph type="title"/>
          </p:nvPr>
        </p:nvSpPr>
        <p:spPr>
          <a:xfrm>
            <a:off x="685800" y="304800"/>
            <a:ext cx="7772400" cy="1600200"/>
          </a:xfrm>
        </p:spPr>
        <p:txBody>
          <a:bodyPr/>
          <a:lstStyle/>
          <a:p>
            <a:r>
              <a:rPr lang="en-US" altLang="en-US"/>
              <a:t>Binding Property:</a:t>
            </a:r>
            <a:br>
              <a:rPr lang="en-US" altLang="en-US"/>
            </a:br>
            <a:r>
              <a:rPr lang="en-US" altLang="en-US"/>
              <a:t>getter, setter, and property getter</a:t>
            </a:r>
            <a:br>
              <a:rPr lang="en-US" altLang="en-US"/>
            </a:br>
            <a:endParaRPr lang="en-US" altLang="en-US"/>
          </a:p>
        </p:txBody>
      </p:sp>
      <p:sp>
        <p:nvSpPr>
          <p:cNvPr id="3" name="Rectangle 2">
            <a:extLst>
              <a:ext uri="{FF2B5EF4-FFF2-40B4-BE49-F238E27FC236}">
                <a16:creationId xmlns:a16="http://schemas.microsoft.com/office/drawing/2014/main" id="{C88004F6-00B0-4879-B52F-E16E3C3C4B5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5" name="Rectangle 4">
            <a:extLst>
              <a:ext uri="{FF2B5EF4-FFF2-40B4-BE49-F238E27FC236}">
                <a16:creationId xmlns:a16="http://schemas.microsoft.com/office/drawing/2014/main" id="{1DBBE598-C8B4-481E-AFC4-69381A62A6AC}"/>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 name="Rectangle 9">
            <a:extLst>
              <a:ext uri="{FF2B5EF4-FFF2-40B4-BE49-F238E27FC236}">
                <a16:creationId xmlns:a16="http://schemas.microsoft.com/office/drawing/2014/main" id="{DFEC5E1B-4530-4B7F-9442-950BE26B5CC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pic>
        <p:nvPicPr>
          <p:cNvPr id="15367" name="Picture 9">
            <a:extLst>
              <a:ext uri="{FF2B5EF4-FFF2-40B4-BE49-F238E27FC236}">
                <a16:creationId xmlns:a16="http://schemas.microsoft.com/office/drawing/2014/main" id="{83F692D3-8DC6-4BCA-9896-3E822FA34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54200"/>
            <a:ext cx="9144000"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a:extLst>
              <a:ext uri="{FF2B5EF4-FFF2-40B4-BE49-F238E27FC236}">
                <a16:creationId xmlns:a16="http://schemas.microsoft.com/office/drawing/2014/main" id="{F65EE9AD-B930-417E-939C-EBE8810DF944}"/>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A79EC3B-B39D-424D-91F9-D54C1346C4B6}" type="slidenum">
              <a:rPr lang="en-US" altLang="en-US" sz="1400" smtClean="0"/>
              <a:pPr>
                <a:spcBef>
                  <a:spcPct val="0"/>
                </a:spcBef>
                <a:buClrTx/>
                <a:buSzTx/>
                <a:buFontTx/>
                <a:buNone/>
              </a:pPr>
              <a:t>11</a:t>
            </a:fld>
            <a:endParaRPr lang="en-US" altLang="en-US" sz="1400"/>
          </a:p>
        </p:txBody>
      </p:sp>
      <p:sp>
        <p:nvSpPr>
          <p:cNvPr id="16387" name="Rectangle 2">
            <a:extLst>
              <a:ext uri="{FF2B5EF4-FFF2-40B4-BE49-F238E27FC236}">
                <a16:creationId xmlns:a16="http://schemas.microsoft.com/office/drawing/2014/main" id="{DD837504-8C3C-4BBE-B16E-F49D21D40987}"/>
              </a:ext>
            </a:extLst>
          </p:cNvPr>
          <p:cNvSpPr>
            <a:spLocks noGrp="1" noChangeArrowheads="1"/>
          </p:cNvSpPr>
          <p:nvPr>
            <p:ph type="title"/>
          </p:nvPr>
        </p:nvSpPr>
        <p:spPr>
          <a:xfrm>
            <a:off x="685800" y="0"/>
            <a:ext cx="7772400" cy="1428750"/>
          </a:xfrm>
        </p:spPr>
        <p:txBody>
          <a:bodyPr/>
          <a:lstStyle/>
          <a:p>
            <a:r>
              <a:rPr lang="en-US" altLang="en-US"/>
              <a:t>Uni/Bidirectional Binding</a:t>
            </a:r>
            <a:endParaRPr lang="en-US" altLang="en-US" b="1"/>
          </a:p>
        </p:txBody>
      </p:sp>
      <p:sp>
        <p:nvSpPr>
          <p:cNvPr id="16388" name="Rectangle 10">
            <a:hlinkClick r:id="rId2"/>
            <a:extLst>
              <a:ext uri="{FF2B5EF4-FFF2-40B4-BE49-F238E27FC236}">
                <a16:creationId xmlns:a16="http://schemas.microsoft.com/office/drawing/2014/main" id="{ED0967E2-2301-434F-B3B8-7AA86E06C849}"/>
              </a:ext>
            </a:extLst>
          </p:cNvPr>
          <p:cNvSpPr>
            <a:spLocks noChangeArrowheads="1"/>
          </p:cNvSpPr>
          <p:nvPr/>
        </p:nvSpPr>
        <p:spPr bwMode="auto">
          <a:xfrm>
            <a:off x="4419600" y="5562600"/>
            <a:ext cx="316388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BidirectionalBindingDemo</a:t>
            </a:r>
          </a:p>
        </p:txBody>
      </p:sp>
      <p:sp>
        <p:nvSpPr>
          <p:cNvPr id="16389" name="Rectangle 12">
            <a:hlinkClick r:id="rId3"/>
            <a:extLst>
              <a:ext uri="{FF2B5EF4-FFF2-40B4-BE49-F238E27FC236}">
                <a16:creationId xmlns:a16="http://schemas.microsoft.com/office/drawing/2014/main" id="{9A73BF76-9717-424C-BF44-5316CC0FD881}"/>
              </a:ext>
            </a:extLst>
          </p:cNvPr>
          <p:cNvSpPr>
            <a:spLocks noChangeArrowheads="1"/>
          </p:cNvSpPr>
          <p:nvPr/>
        </p:nvSpPr>
        <p:spPr bwMode="auto">
          <a:xfrm>
            <a:off x="4419600" y="5029200"/>
            <a:ext cx="315118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BindingDemo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a:extLst>
              <a:ext uri="{FF2B5EF4-FFF2-40B4-BE49-F238E27FC236}">
                <a16:creationId xmlns:a16="http://schemas.microsoft.com/office/drawing/2014/main" id="{6EB9DC6D-4910-453F-B7C6-3D2CDCD0B224}"/>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20EBBD7-79AD-4632-94FB-A387F97D5D0F}" type="slidenum">
              <a:rPr lang="en-US" altLang="en-US" sz="1400" smtClean="0"/>
              <a:pPr>
                <a:spcBef>
                  <a:spcPct val="0"/>
                </a:spcBef>
                <a:buClrTx/>
                <a:buSzTx/>
                <a:buFontTx/>
                <a:buNone/>
              </a:pPr>
              <a:t>12</a:t>
            </a:fld>
            <a:endParaRPr lang="en-US" altLang="en-US" sz="1400"/>
          </a:p>
        </p:txBody>
      </p:sp>
      <p:sp>
        <p:nvSpPr>
          <p:cNvPr id="17411" name="Rectangle 2">
            <a:extLst>
              <a:ext uri="{FF2B5EF4-FFF2-40B4-BE49-F238E27FC236}">
                <a16:creationId xmlns:a16="http://schemas.microsoft.com/office/drawing/2014/main" id="{4128CE11-1D9A-4C7C-A096-1419CBB5C886}"/>
              </a:ext>
            </a:extLst>
          </p:cNvPr>
          <p:cNvSpPr>
            <a:spLocks noGrp="1" noChangeArrowheads="1"/>
          </p:cNvSpPr>
          <p:nvPr>
            <p:ph type="title"/>
          </p:nvPr>
        </p:nvSpPr>
        <p:spPr>
          <a:xfrm>
            <a:off x="685800" y="152400"/>
            <a:ext cx="7772400" cy="1295400"/>
          </a:xfrm>
        </p:spPr>
        <p:txBody>
          <a:bodyPr/>
          <a:lstStyle/>
          <a:p>
            <a:r>
              <a:rPr lang="en-US" altLang="en-US"/>
              <a:t>Common Properties and Methods for Nodes </a:t>
            </a:r>
            <a:endParaRPr lang="en-US" altLang="en-US">
              <a:solidFill>
                <a:schemeClr val="tx1"/>
              </a:solidFill>
            </a:endParaRPr>
          </a:p>
        </p:txBody>
      </p:sp>
      <p:sp>
        <p:nvSpPr>
          <p:cNvPr id="17412" name="Rectangle 3">
            <a:extLst>
              <a:ext uri="{FF2B5EF4-FFF2-40B4-BE49-F238E27FC236}">
                <a16:creationId xmlns:a16="http://schemas.microsoft.com/office/drawing/2014/main" id="{59809148-BD58-46C7-B128-CC05FE1274E9}"/>
              </a:ext>
            </a:extLst>
          </p:cNvPr>
          <p:cNvSpPr>
            <a:spLocks noGrp="1" noChangeArrowheads="1"/>
          </p:cNvSpPr>
          <p:nvPr>
            <p:ph type="body" idx="1"/>
          </p:nvPr>
        </p:nvSpPr>
        <p:spPr>
          <a:xfrm>
            <a:off x="685800" y="1828800"/>
            <a:ext cx="7772400" cy="1524000"/>
          </a:xfrm>
        </p:spPr>
        <p:txBody>
          <a:bodyPr/>
          <a:lstStyle/>
          <a:p>
            <a:pPr>
              <a:buFont typeface="Wingdings" panose="05000000000000000000" pitchFamily="2" charset="2"/>
              <a:buChar char="§"/>
            </a:pPr>
            <a:r>
              <a:rPr lang="en-US" altLang="en-US" sz="2800"/>
              <a:t>style: set a JavaFX CSS style</a:t>
            </a:r>
          </a:p>
          <a:p>
            <a:pPr>
              <a:spcBef>
                <a:spcPct val="100000"/>
              </a:spcBef>
              <a:buFont typeface="Wingdings" panose="05000000000000000000" pitchFamily="2" charset="2"/>
              <a:buChar char="§"/>
            </a:pPr>
            <a:r>
              <a:rPr lang="en-US" altLang="en-US" sz="2800"/>
              <a:t>rotate: Rotate a node</a:t>
            </a:r>
          </a:p>
        </p:txBody>
      </p:sp>
      <p:sp>
        <p:nvSpPr>
          <p:cNvPr id="17413" name="Rectangle 7">
            <a:hlinkClick r:id="rId2"/>
            <a:extLst>
              <a:ext uri="{FF2B5EF4-FFF2-40B4-BE49-F238E27FC236}">
                <a16:creationId xmlns:a16="http://schemas.microsoft.com/office/drawing/2014/main" id="{FF612B46-6056-4237-A43F-CB2FD72C220B}"/>
              </a:ext>
            </a:extLst>
          </p:cNvPr>
          <p:cNvSpPr>
            <a:spLocks noChangeArrowheads="1"/>
          </p:cNvSpPr>
          <p:nvPr/>
        </p:nvSpPr>
        <p:spPr bwMode="auto">
          <a:xfrm>
            <a:off x="4953000" y="5562600"/>
            <a:ext cx="263048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NodeStyleRotateDemo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5D49863B-7EB9-400B-B50D-012E32AFCEAB}"/>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9CF3C79-96D1-4674-868E-E7117683A406}" type="slidenum">
              <a:rPr lang="en-US" altLang="en-US" sz="1400" smtClean="0"/>
              <a:pPr>
                <a:spcBef>
                  <a:spcPct val="0"/>
                </a:spcBef>
                <a:buClrTx/>
                <a:buSzTx/>
                <a:buFontTx/>
                <a:buNone/>
              </a:pPr>
              <a:t>13</a:t>
            </a:fld>
            <a:endParaRPr lang="en-US" altLang="en-US" sz="1400"/>
          </a:p>
        </p:txBody>
      </p:sp>
      <p:sp>
        <p:nvSpPr>
          <p:cNvPr id="18435" name="Rectangle 2">
            <a:extLst>
              <a:ext uri="{FF2B5EF4-FFF2-40B4-BE49-F238E27FC236}">
                <a16:creationId xmlns:a16="http://schemas.microsoft.com/office/drawing/2014/main" id="{24D393BF-030F-40DB-8849-AA1588FA510F}"/>
              </a:ext>
            </a:extLst>
          </p:cNvPr>
          <p:cNvSpPr>
            <a:spLocks noGrp="1" noChangeArrowheads="1"/>
          </p:cNvSpPr>
          <p:nvPr>
            <p:ph type="title"/>
          </p:nvPr>
        </p:nvSpPr>
        <p:spPr>
          <a:xfrm>
            <a:off x="685800" y="152400"/>
            <a:ext cx="7772400" cy="838200"/>
          </a:xfrm>
        </p:spPr>
        <p:txBody>
          <a:bodyPr/>
          <a:lstStyle/>
          <a:p>
            <a:r>
              <a:rPr lang="en-US" altLang="en-US"/>
              <a:t>The Color Class</a:t>
            </a:r>
            <a:endParaRPr lang="en-US" altLang="en-US">
              <a:solidFill>
                <a:schemeClr val="tx1"/>
              </a:solidFill>
            </a:endParaRPr>
          </a:p>
        </p:txBody>
      </p:sp>
      <p:sp>
        <p:nvSpPr>
          <p:cNvPr id="3" name="Rectangle 2">
            <a:extLst>
              <a:ext uri="{FF2B5EF4-FFF2-40B4-BE49-F238E27FC236}">
                <a16:creationId xmlns:a16="http://schemas.microsoft.com/office/drawing/2014/main" id="{9F09F200-1404-4801-AA97-C9B921E6F0A6}"/>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8" name="Rectangle 3">
            <a:extLst>
              <a:ext uri="{FF2B5EF4-FFF2-40B4-BE49-F238E27FC236}">
                <a16:creationId xmlns:a16="http://schemas.microsoft.com/office/drawing/2014/main" id="{52F7DF49-511A-493D-8314-ED45B70D3FC6}"/>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pic>
        <p:nvPicPr>
          <p:cNvPr id="18438" name="Picture 7">
            <a:extLst>
              <a:ext uri="{FF2B5EF4-FFF2-40B4-BE49-F238E27FC236}">
                <a16:creationId xmlns:a16="http://schemas.microsoft.com/office/drawing/2014/main" id="{DF04D24B-144D-4541-B5FF-941BB3456B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143000"/>
            <a:ext cx="8839200" cy="474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F4F68B83-AE00-446E-9438-31E7445876D2}"/>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5D0AA18-AC79-4826-9541-4792AD5CE8D2}" type="slidenum">
              <a:rPr lang="en-US" altLang="en-US" sz="1400" smtClean="0"/>
              <a:pPr>
                <a:spcBef>
                  <a:spcPct val="0"/>
                </a:spcBef>
                <a:buClrTx/>
                <a:buSzTx/>
                <a:buFontTx/>
                <a:buNone/>
              </a:pPr>
              <a:t>14</a:t>
            </a:fld>
            <a:endParaRPr lang="en-US" altLang="en-US" sz="1400"/>
          </a:p>
        </p:txBody>
      </p:sp>
      <p:sp>
        <p:nvSpPr>
          <p:cNvPr id="19459" name="Rectangle 2">
            <a:extLst>
              <a:ext uri="{FF2B5EF4-FFF2-40B4-BE49-F238E27FC236}">
                <a16:creationId xmlns:a16="http://schemas.microsoft.com/office/drawing/2014/main" id="{431BC684-E147-475C-A323-FF2A4D8353D0}"/>
              </a:ext>
            </a:extLst>
          </p:cNvPr>
          <p:cNvSpPr>
            <a:spLocks noGrp="1" noChangeArrowheads="1"/>
          </p:cNvSpPr>
          <p:nvPr>
            <p:ph type="title"/>
          </p:nvPr>
        </p:nvSpPr>
        <p:spPr>
          <a:xfrm>
            <a:off x="685800" y="228600"/>
            <a:ext cx="7772400" cy="762000"/>
          </a:xfrm>
        </p:spPr>
        <p:txBody>
          <a:bodyPr/>
          <a:lstStyle/>
          <a:p>
            <a:r>
              <a:rPr lang="en-US" altLang="en-US"/>
              <a:t>The Font Class</a:t>
            </a:r>
            <a:endParaRPr lang="en-US" altLang="en-US">
              <a:solidFill>
                <a:schemeClr val="tx1"/>
              </a:solidFill>
            </a:endParaRPr>
          </a:p>
        </p:txBody>
      </p:sp>
      <p:sp>
        <p:nvSpPr>
          <p:cNvPr id="3" name="Rectangle 2">
            <a:extLst>
              <a:ext uri="{FF2B5EF4-FFF2-40B4-BE49-F238E27FC236}">
                <a16:creationId xmlns:a16="http://schemas.microsoft.com/office/drawing/2014/main" id="{11C3F4ED-0EB9-40C2-A667-A2C3674B4E6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8" name="Rectangle 3">
            <a:extLst>
              <a:ext uri="{FF2B5EF4-FFF2-40B4-BE49-F238E27FC236}">
                <a16:creationId xmlns:a16="http://schemas.microsoft.com/office/drawing/2014/main" id="{DF66E83E-6711-4F9A-9354-44D65DB13E79}"/>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 name="Rectangle 2">
            <a:extLst>
              <a:ext uri="{FF2B5EF4-FFF2-40B4-BE49-F238E27FC236}">
                <a16:creationId xmlns:a16="http://schemas.microsoft.com/office/drawing/2014/main" id="{DC57FF6B-2A36-42C3-8E86-6870C9230FC2}"/>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0" name="Rectangle 3">
            <a:extLst>
              <a:ext uri="{FF2B5EF4-FFF2-40B4-BE49-F238E27FC236}">
                <a16:creationId xmlns:a16="http://schemas.microsoft.com/office/drawing/2014/main" id="{568CD9E1-23E7-4851-BD7A-4E3A8E239EF8}"/>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pic>
        <p:nvPicPr>
          <p:cNvPr id="19464" name="Picture 12">
            <a:extLst>
              <a:ext uri="{FF2B5EF4-FFF2-40B4-BE49-F238E27FC236}">
                <a16:creationId xmlns:a16="http://schemas.microsoft.com/office/drawing/2014/main" id="{83A4FC52-67AD-42C6-A3D5-4E105DDA2B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 y="1066800"/>
            <a:ext cx="8801100" cy="447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9465" name="Rectangle 11">
            <a:hlinkClick r:id="rId3"/>
            <a:extLst>
              <a:ext uri="{FF2B5EF4-FFF2-40B4-BE49-F238E27FC236}">
                <a16:creationId xmlns:a16="http://schemas.microsoft.com/office/drawing/2014/main" id="{6F775E85-7394-42A5-A1B4-4752643AA16F}"/>
              </a:ext>
            </a:extLst>
          </p:cNvPr>
          <p:cNvSpPr>
            <a:spLocks noChangeArrowheads="1"/>
          </p:cNvSpPr>
          <p:nvPr/>
        </p:nvSpPr>
        <p:spPr bwMode="auto">
          <a:xfrm>
            <a:off x="5334000" y="5791200"/>
            <a:ext cx="23225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FontDemo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89221C76-8B46-4567-A7F7-1E348526A967}"/>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85F0B96-DAC6-41F8-9A74-D86144CFD840}" type="slidenum">
              <a:rPr lang="en-US" altLang="en-US" sz="1400" smtClean="0"/>
              <a:pPr>
                <a:spcBef>
                  <a:spcPct val="0"/>
                </a:spcBef>
                <a:buClrTx/>
                <a:buSzTx/>
                <a:buFontTx/>
                <a:buNone/>
              </a:pPr>
              <a:t>15</a:t>
            </a:fld>
            <a:endParaRPr lang="en-US" altLang="en-US" sz="1400"/>
          </a:p>
        </p:txBody>
      </p:sp>
      <p:sp>
        <p:nvSpPr>
          <p:cNvPr id="20483" name="Rectangle 2">
            <a:extLst>
              <a:ext uri="{FF2B5EF4-FFF2-40B4-BE49-F238E27FC236}">
                <a16:creationId xmlns:a16="http://schemas.microsoft.com/office/drawing/2014/main" id="{A7715151-13DC-4298-B2C4-F56BC8535871}"/>
              </a:ext>
            </a:extLst>
          </p:cNvPr>
          <p:cNvSpPr>
            <a:spLocks noGrp="1" noChangeArrowheads="1"/>
          </p:cNvSpPr>
          <p:nvPr>
            <p:ph type="title"/>
          </p:nvPr>
        </p:nvSpPr>
        <p:spPr>
          <a:xfrm>
            <a:off x="228600" y="381000"/>
            <a:ext cx="8686800" cy="762000"/>
          </a:xfrm>
        </p:spPr>
        <p:txBody>
          <a:bodyPr/>
          <a:lstStyle/>
          <a:p>
            <a:r>
              <a:rPr lang="en-US" altLang="en-US"/>
              <a:t>The Image Class</a:t>
            </a:r>
            <a:endParaRPr lang="en-US" altLang="en-US">
              <a:solidFill>
                <a:schemeClr val="tx1"/>
              </a:solidFill>
            </a:endParaRPr>
          </a:p>
        </p:txBody>
      </p:sp>
      <p:sp>
        <p:nvSpPr>
          <p:cNvPr id="3" name="Rectangle 2">
            <a:extLst>
              <a:ext uri="{FF2B5EF4-FFF2-40B4-BE49-F238E27FC236}">
                <a16:creationId xmlns:a16="http://schemas.microsoft.com/office/drawing/2014/main" id="{7A5901BF-25CD-4DA0-9945-0D96D0E5EE5C}"/>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8" name="Rectangle 3">
            <a:extLst>
              <a:ext uri="{FF2B5EF4-FFF2-40B4-BE49-F238E27FC236}">
                <a16:creationId xmlns:a16="http://schemas.microsoft.com/office/drawing/2014/main" id="{302BA7E2-D862-4B72-98C3-5C3A64CEF094}"/>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 name="Rectangle 2">
            <a:extLst>
              <a:ext uri="{FF2B5EF4-FFF2-40B4-BE49-F238E27FC236}">
                <a16:creationId xmlns:a16="http://schemas.microsoft.com/office/drawing/2014/main" id="{504E4895-E6A7-410D-9FFC-3454B3F76B38}"/>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0" name="Rectangle 3">
            <a:extLst>
              <a:ext uri="{FF2B5EF4-FFF2-40B4-BE49-F238E27FC236}">
                <a16:creationId xmlns:a16="http://schemas.microsoft.com/office/drawing/2014/main" id="{5206D7B1-D972-4E55-98F9-14EAE79C0C97}"/>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4" name="Rectangle 2">
            <a:extLst>
              <a:ext uri="{FF2B5EF4-FFF2-40B4-BE49-F238E27FC236}">
                <a16:creationId xmlns:a16="http://schemas.microsoft.com/office/drawing/2014/main" id="{B6672ECB-FFCF-442F-8F35-3858BFE9A936}"/>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2" name="Rectangle 3">
            <a:extLst>
              <a:ext uri="{FF2B5EF4-FFF2-40B4-BE49-F238E27FC236}">
                <a16:creationId xmlns:a16="http://schemas.microsoft.com/office/drawing/2014/main" id="{F51E6F93-055F-41BF-8418-D0B579AE2B4D}"/>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pic>
        <p:nvPicPr>
          <p:cNvPr id="20490" name="Picture 11">
            <a:extLst>
              <a:ext uri="{FF2B5EF4-FFF2-40B4-BE49-F238E27FC236}">
                <a16:creationId xmlns:a16="http://schemas.microsoft.com/office/drawing/2014/main" id="{20C97175-A190-4C41-93DE-18D82E751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88" y="1763713"/>
            <a:ext cx="8912225"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B8AE63BB-7647-46CA-BCCE-B2CFE14EEE9D}"/>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EC65007-D856-4513-823D-08A6D227E89D}" type="slidenum">
              <a:rPr lang="en-US" altLang="en-US" sz="1400" smtClean="0"/>
              <a:pPr>
                <a:spcBef>
                  <a:spcPct val="0"/>
                </a:spcBef>
                <a:buClrTx/>
                <a:buSzTx/>
                <a:buFontTx/>
                <a:buNone/>
              </a:pPr>
              <a:t>16</a:t>
            </a:fld>
            <a:endParaRPr lang="en-US" altLang="en-US" sz="1400"/>
          </a:p>
        </p:txBody>
      </p:sp>
      <p:sp>
        <p:nvSpPr>
          <p:cNvPr id="21507" name="Rectangle 2">
            <a:extLst>
              <a:ext uri="{FF2B5EF4-FFF2-40B4-BE49-F238E27FC236}">
                <a16:creationId xmlns:a16="http://schemas.microsoft.com/office/drawing/2014/main" id="{9AF57DB2-02F6-457A-AA98-DBC99B7EE271}"/>
              </a:ext>
            </a:extLst>
          </p:cNvPr>
          <p:cNvSpPr>
            <a:spLocks noGrp="1" noChangeArrowheads="1"/>
          </p:cNvSpPr>
          <p:nvPr>
            <p:ph type="title"/>
          </p:nvPr>
        </p:nvSpPr>
        <p:spPr>
          <a:xfrm>
            <a:off x="228600" y="381000"/>
            <a:ext cx="8686800" cy="762000"/>
          </a:xfrm>
        </p:spPr>
        <p:txBody>
          <a:bodyPr/>
          <a:lstStyle/>
          <a:p>
            <a:r>
              <a:rPr lang="en-US" altLang="en-US"/>
              <a:t>The ImageView Class</a:t>
            </a:r>
            <a:endParaRPr lang="en-US" altLang="en-US">
              <a:solidFill>
                <a:schemeClr val="tx1"/>
              </a:solidFill>
            </a:endParaRPr>
          </a:p>
        </p:txBody>
      </p:sp>
      <p:sp>
        <p:nvSpPr>
          <p:cNvPr id="3" name="Rectangle 2">
            <a:extLst>
              <a:ext uri="{FF2B5EF4-FFF2-40B4-BE49-F238E27FC236}">
                <a16:creationId xmlns:a16="http://schemas.microsoft.com/office/drawing/2014/main" id="{E3C8CACF-403D-40EA-BE7F-2EE9765F1DCB}"/>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8" name="Rectangle 3">
            <a:extLst>
              <a:ext uri="{FF2B5EF4-FFF2-40B4-BE49-F238E27FC236}">
                <a16:creationId xmlns:a16="http://schemas.microsoft.com/office/drawing/2014/main" id="{971188AE-8858-47B0-A84E-216D90D5B362}"/>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 name="Rectangle 2">
            <a:extLst>
              <a:ext uri="{FF2B5EF4-FFF2-40B4-BE49-F238E27FC236}">
                <a16:creationId xmlns:a16="http://schemas.microsoft.com/office/drawing/2014/main" id="{8C2FB1D9-CA6C-4A20-A4C2-03A544A6E598}"/>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0" name="Rectangle 3">
            <a:extLst>
              <a:ext uri="{FF2B5EF4-FFF2-40B4-BE49-F238E27FC236}">
                <a16:creationId xmlns:a16="http://schemas.microsoft.com/office/drawing/2014/main" id="{8D0D14E5-4A15-4DD7-9A00-0FFAB13D7316}"/>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4" name="Rectangle 2">
            <a:extLst>
              <a:ext uri="{FF2B5EF4-FFF2-40B4-BE49-F238E27FC236}">
                <a16:creationId xmlns:a16="http://schemas.microsoft.com/office/drawing/2014/main" id="{A0B2E3CF-CB2D-4CB7-A8CB-37A1A0E84F1C}"/>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2" name="Rectangle 3">
            <a:extLst>
              <a:ext uri="{FF2B5EF4-FFF2-40B4-BE49-F238E27FC236}">
                <a16:creationId xmlns:a16="http://schemas.microsoft.com/office/drawing/2014/main" id="{88D2B99E-965D-4DBE-B5A2-AC7E2071FA30}"/>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9" name="Rectangle 2">
            <a:extLst>
              <a:ext uri="{FF2B5EF4-FFF2-40B4-BE49-F238E27FC236}">
                <a16:creationId xmlns:a16="http://schemas.microsoft.com/office/drawing/2014/main" id="{86FC0912-2C66-4570-94E1-1E74E3E249D8}"/>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pic>
        <p:nvPicPr>
          <p:cNvPr id="21515" name="Picture 15">
            <a:extLst>
              <a:ext uri="{FF2B5EF4-FFF2-40B4-BE49-F238E27FC236}">
                <a16:creationId xmlns:a16="http://schemas.microsoft.com/office/drawing/2014/main" id="{538C44AE-D992-4193-AAB6-6F2E78206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1819275"/>
            <a:ext cx="8915400"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1516" name="Rectangle 14">
            <a:hlinkClick r:id="rId3"/>
            <a:extLst>
              <a:ext uri="{FF2B5EF4-FFF2-40B4-BE49-F238E27FC236}">
                <a16:creationId xmlns:a16="http://schemas.microsoft.com/office/drawing/2014/main" id="{20AC39A0-EA53-4C01-8A8E-D0F01BA4A531}"/>
              </a:ext>
            </a:extLst>
          </p:cNvPr>
          <p:cNvSpPr>
            <a:spLocks noChangeArrowheads="1"/>
          </p:cNvSpPr>
          <p:nvPr/>
        </p:nvSpPr>
        <p:spPr bwMode="auto">
          <a:xfrm>
            <a:off x="5259388" y="5562600"/>
            <a:ext cx="23241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ShowImage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6943C19D-3F89-4139-83E0-3719D3D4B235}"/>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90E4098-E457-42E7-85D2-DD1A06D1F55E}" type="slidenum">
              <a:rPr lang="en-US" altLang="en-US" sz="1400" smtClean="0"/>
              <a:pPr>
                <a:spcBef>
                  <a:spcPct val="0"/>
                </a:spcBef>
                <a:buClrTx/>
                <a:buSzTx/>
                <a:buFontTx/>
                <a:buNone/>
              </a:pPr>
              <a:t>17</a:t>
            </a:fld>
            <a:endParaRPr lang="en-US" altLang="en-US" sz="1400"/>
          </a:p>
        </p:txBody>
      </p:sp>
      <p:sp>
        <p:nvSpPr>
          <p:cNvPr id="22531" name="Rectangle 2">
            <a:extLst>
              <a:ext uri="{FF2B5EF4-FFF2-40B4-BE49-F238E27FC236}">
                <a16:creationId xmlns:a16="http://schemas.microsoft.com/office/drawing/2014/main" id="{C214B371-ADE5-466D-80D7-58C61AFDAD77}"/>
              </a:ext>
            </a:extLst>
          </p:cNvPr>
          <p:cNvSpPr>
            <a:spLocks noGrp="1" noChangeArrowheads="1"/>
          </p:cNvSpPr>
          <p:nvPr>
            <p:ph type="title"/>
          </p:nvPr>
        </p:nvSpPr>
        <p:spPr>
          <a:xfrm>
            <a:off x="685800" y="0"/>
            <a:ext cx="7772400" cy="762000"/>
          </a:xfrm>
        </p:spPr>
        <p:txBody>
          <a:bodyPr/>
          <a:lstStyle/>
          <a:p>
            <a:r>
              <a:rPr lang="en-US" altLang="en-US"/>
              <a:t>Layout Panes</a:t>
            </a:r>
          </a:p>
        </p:txBody>
      </p:sp>
      <p:sp>
        <p:nvSpPr>
          <p:cNvPr id="22532" name="Rectangle 3">
            <a:extLst>
              <a:ext uri="{FF2B5EF4-FFF2-40B4-BE49-F238E27FC236}">
                <a16:creationId xmlns:a16="http://schemas.microsoft.com/office/drawing/2014/main" id="{E33893A7-6F91-4AA3-8202-B2CBF44CDEBA}"/>
              </a:ext>
            </a:extLst>
          </p:cNvPr>
          <p:cNvSpPr>
            <a:spLocks noGrp="1" noChangeArrowheads="1"/>
          </p:cNvSpPr>
          <p:nvPr>
            <p:ph type="body" idx="1"/>
          </p:nvPr>
        </p:nvSpPr>
        <p:spPr>
          <a:xfrm>
            <a:off x="228600" y="914400"/>
            <a:ext cx="8610600" cy="990600"/>
          </a:xfrm>
        </p:spPr>
        <p:txBody>
          <a:bodyPr/>
          <a:lstStyle/>
          <a:p>
            <a:pPr marL="0" indent="0">
              <a:buFont typeface="Monotype Sorts"/>
              <a:buNone/>
            </a:pPr>
            <a:r>
              <a:rPr lang="en-US" altLang="en-US" sz="2800"/>
              <a:t>JavaFX provides many types of panes for organizing nodes in a container.</a:t>
            </a:r>
          </a:p>
        </p:txBody>
      </p:sp>
      <p:sp>
        <p:nvSpPr>
          <p:cNvPr id="2" name="Rectangle 2">
            <a:extLst>
              <a:ext uri="{FF2B5EF4-FFF2-40B4-BE49-F238E27FC236}">
                <a16:creationId xmlns:a16="http://schemas.microsoft.com/office/drawing/2014/main" id="{14151B42-3CD4-4B01-8BE6-C1F9A7A2A9A7}"/>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pic>
        <p:nvPicPr>
          <p:cNvPr id="22534" name="Picture 7">
            <a:extLst>
              <a:ext uri="{FF2B5EF4-FFF2-40B4-BE49-F238E27FC236}">
                <a16:creationId xmlns:a16="http://schemas.microsoft.com/office/drawing/2014/main" id="{74AD8FF8-F490-4F57-8924-08E032ED7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09800"/>
            <a:ext cx="8391525" cy="328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0654F530-924C-459B-B922-7B674646F372}"/>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E37D816-FE9B-4C2A-B831-53E1DFE50822}" type="slidenum">
              <a:rPr lang="en-US" altLang="en-US" sz="1400" smtClean="0"/>
              <a:pPr>
                <a:spcBef>
                  <a:spcPct val="0"/>
                </a:spcBef>
                <a:buClrTx/>
                <a:buSzTx/>
                <a:buFontTx/>
                <a:buNone/>
              </a:pPr>
              <a:t>18</a:t>
            </a:fld>
            <a:endParaRPr lang="en-US" altLang="en-US" sz="1400"/>
          </a:p>
        </p:txBody>
      </p:sp>
      <p:sp>
        <p:nvSpPr>
          <p:cNvPr id="23555" name="Rectangle 2">
            <a:extLst>
              <a:ext uri="{FF2B5EF4-FFF2-40B4-BE49-F238E27FC236}">
                <a16:creationId xmlns:a16="http://schemas.microsoft.com/office/drawing/2014/main" id="{C2FFAAF3-B2CB-4587-8876-430A5587FF90}"/>
              </a:ext>
            </a:extLst>
          </p:cNvPr>
          <p:cNvSpPr>
            <a:spLocks noGrp="1" noChangeArrowheads="1"/>
          </p:cNvSpPr>
          <p:nvPr>
            <p:ph type="title"/>
          </p:nvPr>
        </p:nvSpPr>
        <p:spPr>
          <a:xfrm>
            <a:off x="228600" y="381000"/>
            <a:ext cx="8686800" cy="762000"/>
          </a:xfrm>
        </p:spPr>
        <p:txBody>
          <a:bodyPr/>
          <a:lstStyle/>
          <a:p>
            <a:r>
              <a:rPr lang="en-US" altLang="en-US"/>
              <a:t>FlowPane</a:t>
            </a:r>
            <a:endParaRPr lang="en-US" altLang="en-US">
              <a:solidFill>
                <a:schemeClr val="tx1"/>
              </a:solidFill>
            </a:endParaRPr>
          </a:p>
        </p:txBody>
      </p:sp>
      <p:sp>
        <p:nvSpPr>
          <p:cNvPr id="3" name="Rectangle 2">
            <a:extLst>
              <a:ext uri="{FF2B5EF4-FFF2-40B4-BE49-F238E27FC236}">
                <a16:creationId xmlns:a16="http://schemas.microsoft.com/office/drawing/2014/main" id="{8869F770-0E0A-4E84-8E36-ECBE549FCDCC}"/>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8" name="Rectangle 3">
            <a:extLst>
              <a:ext uri="{FF2B5EF4-FFF2-40B4-BE49-F238E27FC236}">
                <a16:creationId xmlns:a16="http://schemas.microsoft.com/office/drawing/2014/main" id="{A7CBF366-BE89-4195-95E5-C5DE0D8FA186}"/>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 name="Rectangle 2">
            <a:extLst>
              <a:ext uri="{FF2B5EF4-FFF2-40B4-BE49-F238E27FC236}">
                <a16:creationId xmlns:a16="http://schemas.microsoft.com/office/drawing/2014/main" id="{3E9248A2-722B-45B8-B566-4E7B822C42D1}"/>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0" name="Rectangle 3">
            <a:extLst>
              <a:ext uri="{FF2B5EF4-FFF2-40B4-BE49-F238E27FC236}">
                <a16:creationId xmlns:a16="http://schemas.microsoft.com/office/drawing/2014/main" id="{0961DA3A-9C96-4D99-8860-21AC077C9243}"/>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4" name="Rectangle 2">
            <a:extLst>
              <a:ext uri="{FF2B5EF4-FFF2-40B4-BE49-F238E27FC236}">
                <a16:creationId xmlns:a16="http://schemas.microsoft.com/office/drawing/2014/main" id="{102E99EB-B1BC-4190-8165-528072F7E7A7}"/>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2" name="Rectangle 3">
            <a:extLst>
              <a:ext uri="{FF2B5EF4-FFF2-40B4-BE49-F238E27FC236}">
                <a16:creationId xmlns:a16="http://schemas.microsoft.com/office/drawing/2014/main" id="{034E4A1D-39DF-4FD3-A84A-BDF85AE0FA3E}"/>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9" name="Rectangle 2">
            <a:extLst>
              <a:ext uri="{FF2B5EF4-FFF2-40B4-BE49-F238E27FC236}">
                <a16:creationId xmlns:a16="http://schemas.microsoft.com/office/drawing/2014/main" id="{0ED5B22E-7EC8-4EDA-A50F-773CAB31CB8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1" name="Rectangle 2">
            <a:extLst>
              <a:ext uri="{FF2B5EF4-FFF2-40B4-BE49-F238E27FC236}">
                <a16:creationId xmlns:a16="http://schemas.microsoft.com/office/drawing/2014/main" id="{2EBE66E1-6A47-4129-88A2-2FEBB50DE30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5" name="Rectangle 3">
            <a:extLst>
              <a:ext uri="{FF2B5EF4-FFF2-40B4-BE49-F238E27FC236}">
                <a16:creationId xmlns:a16="http://schemas.microsoft.com/office/drawing/2014/main" id="{E5EA63ED-FC86-4240-BC33-691EF00BF8B6}"/>
              </a:ext>
            </a:extLst>
          </p:cNvPr>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pic>
        <p:nvPicPr>
          <p:cNvPr id="23565" name="Picture 17">
            <a:extLst>
              <a:ext uri="{FF2B5EF4-FFF2-40B4-BE49-F238E27FC236}">
                <a16:creationId xmlns:a16="http://schemas.microsoft.com/office/drawing/2014/main" id="{49D3C07A-65D7-4126-AEDC-966C30968F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89050"/>
            <a:ext cx="914400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3566" name="Rectangle 16">
            <a:hlinkClick r:id="rId3"/>
            <a:extLst>
              <a:ext uri="{FF2B5EF4-FFF2-40B4-BE49-F238E27FC236}">
                <a16:creationId xmlns:a16="http://schemas.microsoft.com/office/drawing/2014/main" id="{197C9974-2F8C-4590-8E2F-D25D3B9B260C}"/>
              </a:ext>
            </a:extLst>
          </p:cNvPr>
          <p:cNvSpPr>
            <a:spLocks noChangeArrowheads="1"/>
          </p:cNvSpPr>
          <p:nvPr/>
        </p:nvSpPr>
        <p:spPr bwMode="auto">
          <a:xfrm>
            <a:off x="5276850" y="5867400"/>
            <a:ext cx="23241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MultipleStageDemo</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0">
            <a:extLst>
              <a:ext uri="{FF2B5EF4-FFF2-40B4-BE49-F238E27FC236}">
                <a16:creationId xmlns:a16="http://schemas.microsoft.com/office/drawing/2014/main" id="{D81FE746-C340-4BF2-92D2-A86C67F9C1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850900"/>
            <a:ext cx="7788275" cy="560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4579" name="Slide Number Placeholder 4">
            <a:extLst>
              <a:ext uri="{FF2B5EF4-FFF2-40B4-BE49-F238E27FC236}">
                <a16:creationId xmlns:a16="http://schemas.microsoft.com/office/drawing/2014/main" id="{4A4403A4-40D7-4302-A18E-C1D3DAC69E57}"/>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A7E2E25-A4C3-4DBA-A62D-EBD72C11FC65}" type="slidenum">
              <a:rPr lang="en-US" altLang="en-US" sz="1400" smtClean="0"/>
              <a:pPr>
                <a:spcBef>
                  <a:spcPct val="0"/>
                </a:spcBef>
                <a:buClrTx/>
                <a:buSzTx/>
                <a:buFontTx/>
                <a:buNone/>
              </a:pPr>
              <a:t>19</a:t>
            </a:fld>
            <a:endParaRPr lang="en-US" altLang="en-US" sz="1400"/>
          </a:p>
        </p:txBody>
      </p:sp>
      <p:sp>
        <p:nvSpPr>
          <p:cNvPr id="24580" name="Rectangle 2">
            <a:extLst>
              <a:ext uri="{FF2B5EF4-FFF2-40B4-BE49-F238E27FC236}">
                <a16:creationId xmlns:a16="http://schemas.microsoft.com/office/drawing/2014/main" id="{16DFCA44-F84E-446C-8B9A-DD3E99E05C10}"/>
              </a:ext>
            </a:extLst>
          </p:cNvPr>
          <p:cNvSpPr>
            <a:spLocks noGrp="1" noChangeArrowheads="1"/>
          </p:cNvSpPr>
          <p:nvPr>
            <p:ph type="title"/>
          </p:nvPr>
        </p:nvSpPr>
        <p:spPr>
          <a:xfrm>
            <a:off x="228600" y="152400"/>
            <a:ext cx="8686800" cy="762000"/>
          </a:xfrm>
        </p:spPr>
        <p:txBody>
          <a:bodyPr/>
          <a:lstStyle/>
          <a:p>
            <a:r>
              <a:rPr lang="en-US" altLang="en-US"/>
              <a:t>GridPane</a:t>
            </a:r>
            <a:endParaRPr lang="en-US" altLang="en-US">
              <a:solidFill>
                <a:schemeClr val="tx1"/>
              </a:solidFill>
            </a:endParaRPr>
          </a:p>
        </p:txBody>
      </p:sp>
      <p:sp>
        <p:nvSpPr>
          <p:cNvPr id="3" name="Rectangle 2">
            <a:extLst>
              <a:ext uri="{FF2B5EF4-FFF2-40B4-BE49-F238E27FC236}">
                <a16:creationId xmlns:a16="http://schemas.microsoft.com/office/drawing/2014/main" id="{7BD9FC7F-6640-4F43-913E-7411DC81A059}"/>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8" name="Rectangle 3">
            <a:extLst>
              <a:ext uri="{FF2B5EF4-FFF2-40B4-BE49-F238E27FC236}">
                <a16:creationId xmlns:a16="http://schemas.microsoft.com/office/drawing/2014/main" id="{82648341-EB40-4A80-9544-B8A774083D37}"/>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 name="Rectangle 2">
            <a:extLst>
              <a:ext uri="{FF2B5EF4-FFF2-40B4-BE49-F238E27FC236}">
                <a16:creationId xmlns:a16="http://schemas.microsoft.com/office/drawing/2014/main" id="{EEEE67DB-04D3-41D3-AF30-F7437491DF3C}"/>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0" name="Rectangle 3">
            <a:extLst>
              <a:ext uri="{FF2B5EF4-FFF2-40B4-BE49-F238E27FC236}">
                <a16:creationId xmlns:a16="http://schemas.microsoft.com/office/drawing/2014/main" id="{698FDBF4-D826-4B3A-8B1F-291D1E8169F9}"/>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4" name="Rectangle 2">
            <a:extLst>
              <a:ext uri="{FF2B5EF4-FFF2-40B4-BE49-F238E27FC236}">
                <a16:creationId xmlns:a16="http://schemas.microsoft.com/office/drawing/2014/main" id="{2A537475-34CA-4345-910E-C40AECAEC857}"/>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2" name="Rectangle 3">
            <a:extLst>
              <a:ext uri="{FF2B5EF4-FFF2-40B4-BE49-F238E27FC236}">
                <a16:creationId xmlns:a16="http://schemas.microsoft.com/office/drawing/2014/main" id="{1E15570A-3F6E-47C2-AB4A-4F30ABDFA41D}"/>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9" name="Rectangle 2">
            <a:extLst>
              <a:ext uri="{FF2B5EF4-FFF2-40B4-BE49-F238E27FC236}">
                <a16:creationId xmlns:a16="http://schemas.microsoft.com/office/drawing/2014/main" id="{7871E0DE-788F-4FA0-A689-0D2B34A0FA6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1" name="Rectangle 2">
            <a:extLst>
              <a:ext uri="{FF2B5EF4-FFF2-40B4-BE49-F238E27FC236}">
                <a16:creationId xmlns:a16="http://schemas.microsoft.com/office/drawing/2014/main" id="{461A9B09-DF43-45A7-A8B5-7D2BE3651452}"/>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5" name="Rectangle 3">
            <a:extLst>
              <a:ext uri="{FF2B5EF4-FFF2-40B4-BE49-F238E27FC236}">
                <a16:creationId xmlns:a16="http://schemas.microsoft.com/office/drawing/2014/main" id="{493F62A5-3D33-47E8-B075-956A2BDE77FF}"/>
              </a:ext>
            </a:extLst>
          </p:cNvPr>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3" name="Rectangle 2">
            <a:extLst>
              <a:ext uri="{FF2B5EF4-FFF2-40B4-BE49-F238E27FC236}">
                <a16:creationId xmlns:a16="http://schemas.microsoft.com/office/drawing/2014/main" id="{9FD04BE4-A3D1-4AC2-83C4-2B73D479F23D}"/>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7" name="Rectangle 3">
            <a:extLst>
              <a:ext uri="{FF2B5EF4-FFF2-40B4-BE49-F238E27FC236}">
                <a16:creationId xmlns:a16="http://schemas.microsoft.com/office/drawing/2014/main" id="{03D3C785-CC88-4C22-97BB-4FD5B3FC6091}"/>
              </a:ext>
            </a:extLst>
          </p:cNvPr>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4592" name="Rectangle 18">
            <a:hlinkClick r:id="rId3"/>
            <a:extLst>
              <a:ext uri="{FF2B5EF4-FFF2-40B4-BE49-F238E27FC236}">
                <a16:creationId xmlns:a16="http://schemas.microsoft.com/office/drawing/2014/main" id="{66F90155-3B55-4131-9BED-456347F4FDCB}"/>
              </a:ext>
            </a:extLst>
          </p:cNvPr>
          <p:cNvSpPr>
            <a:spLocks noChangeArrowheads="1"/>
          </p:cNvSpPr>
          <p:nvPr/>
        </p:nvSpPr>
        <p:spPr bwMode="auto">
          <a:xfrm>
            <a:off x="7239000" y="2895600"/>
            <a:ext cx="17891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ShowGridPane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226B4A52-3260-4DF1-87CD-041E012AD2B9}"/>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F5161B7-A3C0-429D-8AB8-4C671475BB8F}" type="slidenum">
              <a:rPr lang="en-US" altLang="en-US" sz="1400" smtClean="0"/>
              <a:pPr>
                <a:spcBef>
                  <a:spcPct val="0"/>
                </a:spcBef>
                <a:buClrTx/>
                <a:buSzTx/>
                <a:buFontTx/>
                <a:buNone/>
              </a:pPr>
              <a:t>2</a:t>
            </a:fld>
            <a:endParaRPr lang="en-US" altLang="en-US" sz="1400"/>
          </a:p>
        </p:txBody>
      </p:sp>
      <p:sp>
        <p:nvSpPr>
          <p:cNvPr id="6147" name="Rectangle 2">
            <a:extLst>
              <a:ext uri="{FF2B5EF4-FFF2-40B4-BE49-F238E27FC236}">
                <a16:creationId xmlns:a16="http://schemas.microsoft.com/office/drawing/2014/main" id="{28030E0E-0034-4C12-B792-9BF328A4ECDD}"/>
              </a:ext>
            </a:extLst>
          </p:cNvPr>
          <p:cNvSpPr>
            <a:spLocks noGrp="1" noChangeArrowheads="1"/>
          </p:cNvSpPr>
          <p:nvPr>
            <p:ph type="title"/>
          </p:nvPr>
        </p:nvSpPr>
        <p:spPr>
          <a:xfrm>
            <a:off x="152400" y="228600"/>
            <a:ext cx="8763000" cy="1066800"/>
          </a:xfrm>
        </p:spPr>
        <p:txBody>
          <a:bodyPr/>
          <a:lstStyle/>
          <a:p>
            <a:r>
              <a:rPr lang="en-US" altLang="en-US"/>
              <a:t>Motivations</a:t>
            </a:r>
          </a:p>
        </p:txBody>
      </p:sp>
      <p:sp>
        <p:nvSpPr>
          <p:cNvPr id="6148" name="Rectangle 3">
            <a:extLst>
              <a:ext uri="{FF2B5EF4-FFF2-40B4-BE49-F238E27FC236}">
                <a16:creationId xmlns:a16="http://schemas.microsoft.com/office/drawing/2014/main" id="{CCFED9D5-F95D-4CA2-B05F-E82553929F11}"/>
              </a:ext>
            </a:extLst>
          </p:cNvPr>
          <p:cNvSpPr>
            <a:spLocks noGrp="1" noChangeArrowheads="1"/>
          </p:cNvSpPr>
          <p:nvPr>
            <p:ph type="body" idx="1"/>
          </p:nvPr>
        </p:nvSpPr>
        <p:spPr>
          <a:xfrm>
            <a:off x="304800" y="1371600"/>
            <a:ext cx="8610600" cy="4572000"/>
          </a:xfrm>
        </p:spPr>
        <p:txBody>
          <a:bodyPr/>
          <a:lstStyle/>
          <a:p>
            <a:pPr marL="0" indent="0">
              <a:buFont typeface="Monotype Sorts"/>
              <a:buNone/>
            </a:pPr>
            <a:r>
              <a:rPr lang="en-US" altLang="en-US"/>
              <a:t>JavaFX is a new framework for developing Java GUI programs. The JavaFX API is an excellent example of how the object-oriented principle is applied. This chapter serves two purposes. First, it presents the basics of JavaFX programming. Second, it uses JavaFX to demonstrate OOP. Specifically, this chapter introduces the framework of JavaFX and discusses JavaFX GUI components and their relationships.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AF95730A-EC54-4EDF-80E1-9AF43AC9A5B1}"/>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A1DED66-8742-4D61-8B97-CEFE96BBFAC0}" type="slidenum">
              <a:rPr lang="en-US" altLang="en-US" sz="1400" smtClean="0"/>
              <a:pPr>
                <a:spcBef>
                  <a:spcPct val="0"/>
                </a:spcBef>
                <a:buClrTx/>
                <a:buSzTx/>
                <a:buFontTx/>
                <a:buNone/>
              </a:pPr>
              <a:t>20</a:t>
            </a:fld>
            <a:endParaRPr lang="en-US" altLang="en-US" sz="1400"/>
          </a:p>
        </p:txBody>
      </p:sp>
      <p:sp>
        <p:nvSpPr>
          <p:cNvPr id="25603" name="Rectangle 2">
            <a:extLst>
              <a:ext uri="{FF2B5EF4-FFF2-40B4-BE49-F238E27FC236}">
                <a16:creationId xmlns:a16="http://schemas.microsoft.com/office/drawing/2014/main" id="{72FDB834-FD3E-4286-A3B7-9BDEBBEA059B}"/>
              </a:ext>
            </a:extLst>
          </p:cNvPr>
          <p:cNvSpPr>
            <a:spLocks noGrp="1" noChangeArrowheads="1"/>
          </p:cNvSpPr>
          <p:nvPr>
            <p:ph type="title"/>
          </p:nvPr>
        </p:nvSpPr>
        <p:spPr>
          <a:xfrm>
            <a:off x="228600" y="152400"/>
            <a:ext cx="8686800" cy="762000"/>
          </a:xfrm>
        </p:spPr>
        <p:txBody>
          <a:bodyPr/>
          <a:lstStyle/>
          <a:p>
            <a:r>
              <a:rPr lang="en-US" altLang="en-US"/>
              <a:t>BorderPane</a:t>
            </a:r>
            <a:endParaRPr lang="en-US" altLang="en-US">
              <a:solidFill>
                <a:schemeClr val="tx1"/>
              </a:solidFill>
            </a:endParaRPr>
          </a:p>
        </p:txBody>
      </p:sp>
      <p:sp>
        <p:nvSpPr>
          <p:cNvPr id="3" name="Rectangle 2">
            <a:extLst>
              <a:ext uri="{FF2B5EF4-FFF2-40B4-BE49-F238E27FC236}">
                <a16:creationId xmlns:a16="http://schemas.microsoft.com/office/drawing/2014/main" id="{41A3F30E-3124-41B6-828E-879D4F062CA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8" name="Rectangle 3">
            <a:extLst>
              <a:ext uri="{FF2B5EF4-FFF2-40B4-BE49-F238E27FC236}">
                <a16:creationId xmlns:a16="http://schemas.microsoft.com/office/drawing/2014/main" id="{8661DDAC-40D4-46B4-A77E-AE9D3CB597FD}"/>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 name="Rectangle 2">
            <a:extLst>
              <a:ext uri="{FF2B5EF4-FFF2-40B4-BE49-F238E27FC236}">
                <a16:creationId xmlns:a16="http://schemas.microsoft.com/office/drawing/2014/main" id="{FAA70D76-8FA7-489D-AEEF-FF407D579799}"/>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0" name="Rectangle 3">
            <a:extLst>
              <a:ext uri="{FF2B5EF4-FFF2-40B4-BE49-F238E27FC236}">
                <a16:creationId xmlns:a16="http://schemas.microsoft.com/office/drawing/2014/main" id="{7FBBCF3C-15E9-4F97-AED2-5ACDADF0A1DD}"/>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4" name="Rectangle 2">
            <a:extLst>
              <a:ext uri="{FF2B5EF4-FFF2-40B4-BE49-F238E27FC236}">
                <a16:creationId xmlns:a16="http://schemas.microsoft.com/office/drawing/2014/main" id="{E96E1DA5-D853-48D8-AF5F-A1E48D10CE9D}"/>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2" name="Rectangle 3">
            <a:extLst>
              <a:ext uri="{FF2B5EF4-FFF2-40B4-BE49-F238E27FC236}">
                <a16:creationId xmlns:a16="http://schemas.microsoft.com/office/drawing/2014/main" id="{93024E23-D914-4058-A967-522DB6033B82}"/>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9" name="Rectangle 2">
            <a:extLst>
              <a:ext uri="{FF2B5EF4-FFF2-40B4-BE49-F238E27FC236}">
                <a16:creationId xmlns:a16="http://schemas.microsoft.com/office/drawing/2014/main" id="{98EEFAF9-ED8C-4136-AFE1-6522F1455E64}"/>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1" name="Rectangle 2">
            <a:extLst>
              <a:ext uri="{FF2B5EF4-FFF2-40B4-BE49-F238E27FC236}">
                <a16:creationId xmlns:a16="http://schemas.microsoft.com/office/drawing/2014/main" id="{CC1FF3EB-052C-4AC5-A3B0-D420E0B8DB68}"/>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5" name="Rectangle 3">
            <a:extLst>
              <a:ext uri="{FF2B5EF4-FFF2-40B4-BE49-F238E27FC236}">
                <a16:creationId xmlns:a16="http://schemas.microsoft.com/office/drawing/2014/main" id="{A59FCA49-F8F3-4B6A-9299-1BC7B9782240}"/>
              </a:ext>
            </a:extLst>
          </p:cNvPr>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3" name="Rectangle 2">
            <a:extLst>
              <a:ext uri="{FF2B5EF4-FFF2-40B4-BE49-F238E27FC236}">
                <a16:creationId xmlns:a16="http://schemas.microsoft.com/office/drawing/2014/main" id="{CB9015C7-B6BA-419C-94F2-8D1B6A8E88BD}"/>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7" name="Rectangle 3">
            <a:extLst>
              <a:ext uri="{FF2B5EF4-FFF2-40B4-BE49-F238E27FC236}">
                <a16:creationId xmlns:a16="http://schemas.microsoft.com/office/drawing/2014/main" id="{58C45AD1-8EA2-448A-9C39-C892442044D8}"/>
              </a:ext>
            </a:extLst>
          </p:cNvPr>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4" name="Rectangle 2">
            <a:extLst>
              <a:ext uri="{FF2B5EF4-FFF2-40B4-BE49-F238E27FC236}">
                <a16:creationId xmlns:a16="http://schemas.microsoft.com/office/drawing/2014/main" id="{82AADB5D-4B22-47D9-B3A6-6F85D27D3D9B}"/>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9" name="Rectangle 3">
            <a:extLst>
              <a:ext uri="{FF2B5EF4-FFF2-40B4-BE49-F238E27FC236}">
                <a16:creationId xmlns:a16="http://schemas.microsoft.com/office/drawing/2014/main" id="{72F8F697-4B0E-4054-B733-1EF31A5351FD}"/>
              </a:ext>
            </a:extLst>
          </p:cNvPr>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pic>
        <p:nvPicPr>
          <p:cNvPr id="25617" name="Picture 22">
            <a:extLst>
              <a:ext uri="{FF2B5EF4-FFF2-40B4-BE49-F238E27FC236}">
                <a16:creationId xmlns:a16="http://schemas.microsoft.com/office/drawing/2014/main" id="{4630A916-123F-4F4A-BC3A-121207F1E0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8" y="1439863"/>
            <a:ext cx="9028112" cy="3490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5618" name="Rectangle 20">
            <a:hlinkClick r:id="rId3"/>
            <a:extLst>
              <a:ext uri="{FF2B5EF4-FFF2-40B4-BE49-F238E27FC236}">
                <a16:creationId xmlns:a16="http://schemas.microsoft.com/office/drawing/2014/main" id="{AACC8B5D-A7A3-438F-AE5F-AFF405CB52C0}"/>
              </a:ext>
            </a:extLst>
          </p:cNvPr>
          <p:cNvSpPr>
            <a:spLocks noChangeArrowheads="1"/>
          </p:cNvSpPr>
          <p:nvPr/>
        </p:nvSpPr>
        <p:spPr bwMode="auto">
          <a:xfrm>
            <a:off x="5259388" y="5562600"/>
            <a:ext cx="23241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ShowBorderPane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10029742-AAD8-4639-80A3-2BA7D8504297}"/>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57B74E4-ABDA-4A66-9605-72B701D9FA2A}" type="slidenum">
              <a:rPr lang="en-US" altLang="en-US" sz="1400" smtClean="0"/>
              <a:pPr>
                <a:spcBef>
                  <a:spcPct val="0"/>
                </a:spcBef>
                <a:buClrTx/>
                <a:buSzTx/>
                <a:buFontTx/>
                <a:buNone/>
              </a:pPr>
              <a:t>21</a:t>
            </a:fld>
            <a:endParaRPr lang="en-US" altLang="en-US" sz="1400"/>
          </a:p>
        </p:txBody>
      </p:sp>
      <p:sp>
        <p:nvSpPr>
          <p:cNvPr id="26627" name="Rectangle 2">
            <a:extLst>
              <a:ext uri="{FF2B5EF4-FFF2-40B4-BE49-F238E27FC236}">
                <a16:creationId xmlns:a16="http://schemas.microsoft.com/office/drawing/2014/main" id="{BFBFC277-FF67-4D48-84D7-6E1797A6131B}"/>
              </a:ext>
            </a:extLst>
          </p:cNvPr>
          <p:cNvSpPr>
            <a:spLocks noGrp="1" noChangeArrowheads="1"/>
          </p:cNvSpPr>
          <p:nvPr>
            <p:ph type="title"/>
          </p:nvPr>
        </p:nvSpPr>
        <p:spPr>
          <a:xfrm>
            <a:off x="228600" y="152400"/>
            <a:ext cx="8686800" cy="762000"/>
          </a:xfrm>
        </p:spPr>
        <p:txBody>
          <a:bodyPr/>
          <a:lstStyle/>
          <a:p>
            <a:r>
              <a:rPr lang="en-US" altLang="en-US"/>
              <a:t>HBox</a:t>
            </a:r>
            <a:endParaRPr lang="en-US" altLang="en-US">
              <a:solidFill>
                <a:schemeClr val="tx1"/>
              </a:solidFill>
            </a:endParaRPr>
          </a:p>
        </p:txBody>
      </p:sp>
      <p:sp>
        <p:nvSpPr>
          <p:cNvPr id="3" name="Rectangle 2">
            <a:extLst>
              <a:ext uri="{FF2B5EF4-FFF2-40B4-BE49-F238E27FC236}">
                <a16:creationId xmlns:a16="http://schemas.microsoft.com/office/drawing/2014/main" id="{006D00B6-34B0-4E01-AF6F-5CF5E9CE1FDB}"/>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8" name="Rectangle 3">
            <a:extLst>
              <a:ext uri="{FF2B5EF4-FFF2-40B4-BE49-F238E27FC236}">
                <a16:creationId xmlns:a16="http://schemas.microsoft.com/office/drawing/2014/main" id="{A73F841C-D6CB-4775-A484-3AECD48586A9}"/>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 name="Rectangle 2">
            <a:extLst>
              <a:ext uri="{FF2B5EF4-FFF2-40B4-BE49-F238E27FC236}">
                <a16:creationId xmlns:a16="http://schemas.microsoft.com/office/drawing/2014/main" id="{1C7E22B0-FC17-4160-8F43-3B596AB4FD92}"/>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0" name="Rectangle 3">
            <a:extLst>
              <a:ext uri="{FF2B5EF4-FFF2-40B4-BE49-F238E27FC236}">
                <a16:creationId xmlns:a16="http://schemas.microsoft.com/office/drawing/2014/main" id="{813C2D84-5A90-4297-8810-5BFC7019A38B}"/>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4" name="Rectangle 2">
            <a:extLst>
              <a:ext uri="{FF2B5EF4-FFF2-40B4-BE49-F238E27FC236}">
                <a16:creationId xmlns:a16="http://schemas.microsoft.com/office/drawing/2014/main" id="{64B8A1C8-AA5D-40C3-A509-A3323C1E348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2" name="Rectangle 3">
            <a:extLst>
              <a:ext uri="{FF2B5EF4-FFF2-40B4-BE49-F238E27FC236}">
                <a16:creationId xmlns:a16="http://schemas.microsoft.com/office/drawing/2014/main" id="{67DB68DB-94D2-4973-BF9A-EEA54CAA9D02}"/>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9" name="Rectangle 2">
            <a:extLst>
              <a:ext uri="{FF2B5EF4-FFF2-40B4-BE49-F238E27FC236}">
                <a16:creationId xmlns:a16="http://schemas.microsoft.com/office/drawing/2014/main" id="{4DDE27F8-4B3A-441A-89D2-58BF519D65B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1" name="Rectangle 2">
            <a:extLst>
              <a:ext uri="{FF2B5EF4-FFF2-40B4-BE49-F238E27FC236}">
                <a16:creationId xmlns:a16="http://schemas.microsoft.com/office/drawing/2014/main" id="{5C340386-3115-4ABF-B00C-26B85994D79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5" name="Rectangle 3">
            <a:extLst>
              <a:ext uri="{FF2B5EF4-FFF2-40B4-BE49-F238E27FC236}">
                <a16:creationId xmlns:a16="http://schemas.microsoft.com/office/drawing/2014/main" id="{208CD154-77BE-4C7C-9419-611814F13792}"/>
              </a:ext>
            </a:extLst>
          </p:cNvPr>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3" name="Rectangle 2">
            <a:extLst>
              <a:ext uri="{FF2B5EF4-FFF2-40B4-BE49-F238E27FC236}">
                <a16:creationId xmlns:a16="http://schemas.microsoft.com/office/drawing/2014/main" id="{F1DE1B6B-3D4F-48FE-BBBF-2B5C86F7D794}"/>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7" name="Rectangle 3">
            <a:extLst>
              <a:ext uri="{FF2B5EF4-FFF2-40B4-BE49-F238E27FC236}">
                <a16:creationId xmlns:a16="http://schemas.microsoft.com/office/drawing/2014/main" id="{8525A428-3AD6-479D-BE09-6629622F3D6D}"/>
              </a:ext>
            </a:extLst>
          </p:cNvPr>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4" name="Rectangle 2">
            <a:extLst>
              <a:ext uri="{FF2B5EF4-FFF2-40B4-BE49-F238E27FC236}">
                <a16:creationId xmlns:a16="http://schemas.microsoft.com/office/drawing/2014/main" id="{D9830D83-616A-427B-ABC1-8AEA880038DB}"/>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9" name="Rectangle 3">
            <a:extLst>
              <a:ext uri="{FF2B5EF4-FFF2-40B4-BE49-F238E27FC236}">
                <a16:creationId xmlns:a16="http://schemas.microsoft.com/office/drawing/2014/main" id="{2FF23E9D-4509-447B-9B09-70F628F73B15}"/>
              </a:ext>
            </a:extLst>
          </p:cNvPr>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6" name="Rectangle 2">
            <a:extLst>
              <a:ext uri="{FF2B5EF4-FFF2-40B4-BE49-F238E27FC236}">
                <a16:creationId xmlns:a16="http://schemas.microsoft.com/office/drawing/2014/main" id="{A2743E55-DC85-4331-B0DA-7B859208F564}"/>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pic>
        <p:nvPicPr>
          <p:cNvPr id="26642" name="Picture 20">
            <a:extLst>
              <a:ext uri="{FF2B5EF4-FFF2-40B4-BE49-F238E27FC236}">
                <a16:creationId xmlns:a16="http://schemas.microsoft.com/office/drawing/2014/main" id="{8BD3E756-B489-4318-847A-B473F2D504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1219200"/>
            <a:ext cx="8724900"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75DEB498-4AA1-486A-89F2-10F3DD0D5BE7}"/>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F521975-D6D8-40DB-B5F5-64A8466C79AE}" type="slidenum">
              <a:rPr lang="en-US" altLang="en-US" sz="1400" smtClean="0"/>
              <a:pPr>
                <a:spcBef>
                  <a:spcPct val="0"/>
                </a:spcBef>
                <a:buClrTx/>
                <a:buSzTx/>
                <a:buFontTx/>
                <a:buNone/>
              </a:pPr>
              <a:t>22</a:t>
            </a:fld>
            <a:endParaRPr lang="en-US" altLang="en-US" sz="1400"/>
          </a:p>
        </p:txBody>
      </p:sp>
      <p:sp>
        <p:nvSpPr>
          <p:cNvPr id="27651" name="Rectangle 2">
            <a:extLst>
              <a:ext uri="{FF2B5EF4-FFF2-40B4-BE49-F238E27FC236}">
                <a16:creationId xmlns:a16="http://schemas.microsoft.com/office/drawing/2014/main" id="{106C20A0-C5F2-4C3C-8383-2E78E87B234B}"/>
              </a:ext>
            </a:extLst>
          </p:cNvPr>
          <p:cNvSpPr>
            <a:spLocks noGrp="1" noChangeArrowheads="1"/>
          </p:cNvSpPr>
          <p:nvPr>
            <p:ph type="title"/>
          </p:nvPr>
        </p:nvSpPr>
        <p:spPr>
          <a:xfrm>
            <a:off x="228600" y="152400"/>
            <a:ext cx="8686800" cy="762000"/>
          </a:xfrm>
        </p:spPr>
        <p:txBody>
          <a:bodyPr/>
          <a:lstStyle/>
          <a:p>
            <a:r>
              <a:rPr lang="en-US" altLang="en-US"/>
              <a:t>VBox</a:t>
            </a:r>
            <a:endParaRPr lang="en-US" altLang="en-US">
              <a:solidFill>
                <a:schemeClr val="tx1"/>
              </a:solidFill>
            </a:endParaRPr>
          </a:p>
        </p:txBody>
      </p:sp>
      <p:sp>
        <p:nvSpPr>
          <p:cNvPr id="3" name="Rectangle 2">
            <a:extLst>
              <a:ext uri="{FF2B5EF4-FFF2-40B4-BE49-F238E27FC236}">
                <a16:creationId xmlns:a16="http://schemas.microsoft.com/office/drawing/2014/main" id="{CC33C468-552F-43BE-8647-4D0B190F0E2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8" name="Rectangle 3">
            <a:extLst>
              <a:ext uri="{FF2B5EF4-FFF2-40B4-BE49-F238E27FC236}">
                <a16:creationId xmlns:a16="http://schemas.microsoft.com/office/drawing/2014/main" id="{09FB7125-C7B6-41FC-BF1E-FD2F323DA9DA}"/>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 name="Rectangle 2">
            <a:extLst>
              <a:ext uri="{FF2B5EF4-FFF2-40B4-BE49-F238E27FC236}">
                <a16:creationId xmlns:a16="http://schemas.microsoft.com/office/drawing/2014/main" id="{C3677AFD-73D0-40F3-9E8E-FB8702A8E02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0" name="Rectangle 3">
            <a:extLst>
              <a:ext uri="{FF2B5EF4-FFF2-40B4-BE49-F238E27FC236}">
                <a16:creationId xmlns:a16="http://schemas.microsoft.com/office/drawing/2014/main" id="{B507FCF9-B75A-4627-AC0A-2A074B1A6E99}"/>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4" name="Rectangle 2">
            <a:extLst>
              <a:ext uri="{FF2B5EF4-FFF2-40B4-BE49-F238E27FC236}">
                <a16:creationId xmlns:a16="http://schemas.microsoft.com/office/drawing/2014/main" id="{E2D89430-4E31-497D-A404-2CA935A2BFED}"/>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2" name="Rectangle 3">
            <a:extLst>
              <a:ext uri="{FF2B5EF4-FFF2-40B4-BE49-F238E27FC236}">
                <a16:creationId xmlns:a16="http://schemas.microsoft.com/office/drawing/2014/main" id="{F133AFDC-833B-4C0F-9D9D-84EBD5F5DC4E}"/>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9" name="Rectangle 2">
            <a:extLst>
              <a:ext uri="{FF2B5EF4-FFF2-40B4-BE49-F238E27FC236}">
                <a16:creationId xmlns:a16="http://schemas.microsoft.com/office/drawing/2014/main" id="{638563F6-0AC1-4DC9-9F0F-5666D2F1D697}"/>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1" name="Rectangle 2">
            <a:extLst>
              <a:ext uri="{FF2B5EF4-FFF2-40B4-BE49-F238E27FC236}">
                <a16:creationId xmlns:a16="http://schemas.microsoft.com/office/drawing/2014/main" id="{D90FD9D6-5049-4A57-8753-92AFA0E0612D}"/>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5" name="Rectangle 3">
            <a:extLst>
              <a:ext uri="{FF2B5EF4-FFF2-40B4-BE49-F238E27FC236}">
                <a16:creationId xmlns:a16="http://schemas.microsoft.com/office/drawing/2014/main" id="{B705FC9E-2A16-4919-8367-F58CC6B87031}"/>
              </a:ext>
            </a:extLst>
          </p:cNvPr>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3" name="Rectangle 2">
            <a:extLst>
              <a:ext uri="{FF2B5EF4-FFF2-40B4-BE49-F238E27FC236}">
                <a16:creationId xmlns:a16="http://schemas.microsoft.com/office/drawing/2014/main" id="{69F540AC-EE3F-4E4A-B2B7-BFA4F8C1C72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7" name="Rectangle 3">
            <a:extLst>
              <a:ext uri="{FF2B5EF4-FFF2-40B4-BE49-F238E27FC236}">
                <a16:creationId xmlns:a16="http://schemas.microsoft.com/office/drawing/2014/main" id="{DA6301CA-11A1-4715-891C-ED961F157FCB}"/>
              </a:ext>
            </a:extLst>
          </p:cNvPr>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4" name="Rectangle 2">
            <a:extLst>
              <a:ext uri="{FF2B5EF4-FFF2-40B4-BE49-F238E27FC236}">
                <a16:creationId xmlns:a16="http://schemas.microsoft.com/office/drawing/2014/main" id="{7C95E9F2-B9A9-4E93-9D0D-C86C50016B8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9" name="Rectangle 3">
            <a:extLst>
              <a:ext uri="{FF2B5EF4-FFF2-40B4-BE49-F238E27FC236}">
                <a16:creationId xmlns:a16="http://schemas.microsoft.com/office/drawing/2014/main" id="{A17719BE-5001-4DB0-849B-B12F088536F2}"/>
              </a:ext>
            </a:extLst>
          </p:cNvPr>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6" name="Rectangle 2">
            <a:extLst>
              <a:ext uri="{FF2B5EF4-FFF2-40B4-BE49-F238E27FC236}">
                <a16:creationId xmlns:a16="http://schemas.microsoft.com/office/drawing/2014/main" id="{4C200FCA-AD99-4431-986A-EB7328AEF7B1}"/>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8" name="Rectangle 2">
            <a:extLst>
              <a:ext uri="{FF2B5EF4-FFF2-40B4-BE49-F238E27FC236}">
                <a16:creationId xmlns:a16="http://schemas.microsoft.com/office/drawing/2014/main" id="{BEF352F8-B264-48D9-93F7-7B5A6CB838D6}"/>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2" name="Rectangle 3">
            <a:extLst>
              <a:ext uri="{FF2B5EF4-FFF2-40B4-BE49-F238E27FC236}">
                <a16:creationId xmlns:a16="http://schemas.microsoft.com/office/drawing/2014/main" id="{F53EE2DB-B867-4FD7-B94C-926A5E92EA34}"/>
              </a:ext>
            </a:extLst>
          </p:cNvPr>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pic>
        <p:nvPicPr>
          <p:cNvPr id="27668" name="Picture 25">
            <a:extLst>
              <a:ext uri="{FF2B5EF4-FFF2-40B4-BE49-F238E27FC236}">
                <a16:creationId xmlns:a16="http://schemas.microsoft.com/office/drawing/2014/main" id="{BD149097-9BDA-4F51-80E5-595DAE8FA2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63" y="1524000"/>
            <a:ext cx="8743950" cy="282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7669" name="Rectangle 23">
            <a:hlinkClick r:id="rId3"/>
            <a:extLst>
              <a:ext uri="{FF2B5EF4-FFF2-40B4-BE49-F238E27FC236}">
                <a16:creationId xmlns:a16="http://schemas.microsoft.com/office/drawing/2014/main" id="{251CF722-AD50-4325-8AD4-933856421FBA}"/>
              </a:ext>
            </a:extLst>
          </p:cNvPr>
          <p:cNvSpPr>
            <a:spLocks noChangeArrowheads="1"/>
          </p:cNvSpPr>
          <p:nvPr/>
        </p:nvSpPr>
        <p:spPr bwMode="auto">
          <a:xfrm>
            <a:off x="5259388" y="5562600"/>
            <a:ext cx="23241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ShowHBoxVBox</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ABFF91FF-ADE8-499B-9616-F952B5CDFEF5}"/>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8641E62-349C-4858-BCBE-4C0035F14BD9}" type="slidenum">
              <a:rPr lang="en-US" altLang="en-US" sz="1400" smtClean="0"/>
              <a:pPr>
                <a:spcBef>
                  <a:spcPct val="0"/>
                </a:spcBef>
                <a:buClrTx/>
                <a:buSzTx/>
                <a:buFontTx/>
                <a:buNone/>
              </a:pPr>
              <a:t>23</a:t>
            </a:fld>
            <a:endParaRPr lang="en-US" altLang="en-US" sz="1400"/>
          </a:p>
        </p:txBody>
      </p:sp>
      <p:sp>
        <p:nvSpPr>
          <p:cNvPr id="28675" name="Rectangle 2">
            <a:extLst>
              <a:ext uri="{FF2B5EF4-FFF2-40B4-BE49-F238E27FC236}">
                <a16:creationId xmlns:a16="http://schemas.microsoft.com/office/drawing/2014/main" id="{4AD59108-F9DB-47E2-83CF-6A3188B72A18}"/>
              </a:ext>
            </a:extLst>
          </p:cNvPr>
          <p:cNvSpPr>
            <a:spLocks noGrp="1" noChangeArrowheads="1"/>
          </p:cNvSpPr>
          <p:nvPr>
            <p:ph type="title"/>
          </p:nvPr>
        </p:nvSpPr>
        <p:spPr>
          <a:xfrm>
            <a:off x="228600" y="152400"/>
            <a:ext cx="8686800" cy="762000"/>
          </a:xfrm>
        </p:spPr>
        <p:txBody>
          <a:bodyPr/>
          <a:lstStyle/>
          <a:p>
            <a:r>
              <a:rPr lang="en-US" altLang="en-US"/>
              <a:t>Shapes</a:t>
            </a:r>
            <a:endParaRPr lang="en-US" altLang="en-US">
              <a:solidFill>
                <a:schemeClr val="tx1"/>
              </a:solidFill>
            </a:endParaRPr>
          </a:p>
        </p:txBody>
      </p:sp>
      <p:sp>
        <p:nvSpPr>
          <p:cNvPr id="3" name="Rectangle 2">
            <a:extLst>
              <a:ext uri="{FF2B5EF4-FFF2-40B4-BE49-F238E27FC236}">
                <a16:creationId xmlns:a16="http://schemas.microsoft.com/office/drawing/2014/main" id="{C7748BF7-EE74-475B-BC27-90F379D18126}"/>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8" name="Rectangle 3">
            <a:extLst>
              <a:ext uri="{FF2B5EF4-FFF2-40B4-BE49-F238E27FC236}">
                <a16:creationId xmlns:a16="http://schemas.microsoft.com/office/drawing/2014/main" id="{8EBDFC29-D065-4A14-9E8A-8ABE157C2741}"/>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 name="Rectangle 2">
            <a:extLst>
              <a:ext uri="{FF2B5EF4-FFF2-40B4-BE49-F238E27FC236}">
                <a16:creationId xmlns:a16="http://schemas.microsoft.com/office/drawing/2014/main" id="{F5BA393F-AE78-46F3-8BE6-6CC14AFF2A48}"/>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0" name="Rectangle 3">
            <a:extLst>
              <a:ext uri="{FF2B5EF4-FFF2-40B4-BE49-F238E27FC236}">
                <a16:creationId xmlns:a16="http://schemas.microsoft.com/office/drawing/2014/main" id="{0DB66EBC-E6EC-4317-821A-49B8CD3AF14E}"/>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4" name="Rectangle 2">
            <a:extLst>
              <a:ext uri="{FF2B5EF4-FFF2-40B4-BE49-F238E27FC236}">
                <a16:creationId xmlns:a16="http://schemas.microsoft.com/office/drawing/2014/main" id="{90AEC57F-FBC3-453B-ADFF-5B196A058B39}"/>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2" name="Rectangle 3">
            <a:extLst>
              <a:ext uri="{FF2B5EF4-FFF2-40B4-BE49-F238E27FC236}">
                <a16:creationId xmlns:a16="http://schemas.microsoft.com/office/drawing/2014/main" id="{ED272E87-AA14-46C0-B7B8-7150BCA494C6}"/>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9" name="Rectangle 2">
            <a:extLst>
              <a:ext uri="{FF2B5EF4-FFF2-40B4-BE49-F238E27FC236}">
                <a16:creationId xmlns:a16="http://schemas.microsoft.com/office/drawing/2014/main" id="{F327365A-4A15-4D32-956D-D45846AF88AB}"/>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1" name="Rectangle 2">
            <a:extLst>
              <a:ext uri="{FF2B5EF4-FFF2-40B4-BE49-F238E27FC236}">
                <a16:creationId xmlns:a16="http://schemas.microsoft.com/office/drawing/2014/main" id="{5CA40A98-4CF4-45EE-A584-5DAAA5390487}"/>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5" name="Rectangle 3">
            <a:extLst>
              <a:ext uri="{FF2B5EF4-FFF2-40B4-BE49-F238E27FC236}">
                <a16:creationId xmlns:a16="http://schemas.microsoft.com/office/drawing/2014/main" id="{0EEBC2F4-BA45-4C77-BB76-223C34842950}"/>
              </a:ext>
            </a:extLst>
          </p:cNvPr>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3" name="Rectangle 2">
            <a:extLst>
              <a:ext uri="{FF2B5EF4-FFF2-40B4-BE49-F238E27FC236}">
                <a16:creationId xmlns:a16="http://schemas.microsoft.com/office/drawing/2014/main" id="{4590AA16-CD42-41CC-9FDC-D61DD0561E77}"/>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7" name="Rectangle 3">
            <a:extLst>
              <a:ext uri="{FF2B5EF4-FFF2-40B4-BE49-F238E27FC236}">
                <a16:creationId xmlns:a16="http://schemas.microsoft.com/office/drawing/2014/main" id="{952C370D-24FF-42C3-AC00-9102FEC61E88}"/>
              </a:ext>
            </a:extLst>
          </p:cNvPr>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4" name="Rectangle 2">
            <a:extLst>
              <a:ext uri="{FF2B5EF4-FFF2-40B4-BE49-F238E27FC236}">
                <a16:creationId xmlns:a16="http://schemas.microsoft.com/office/drawing/2014/main" id="{BD75F267-8F0A-4981-9897-39DD7AB99109}"/>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9" name="Rectangle 3">
            <a:extLst>
              <a:ext uri="{FF2B5EF4-FFF2-40B4-BE49-F238E27FC236}">
                <a16:creationId xmlns:a16="http://schemas.microsoft.com/office/drawing/2014/main" id="{6BE1E5A6-12B4-4A43-BA1F-E5A3290E59F0}"/>
              </a:ext>
            </a:extLst>
          </p:cNvPr>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6" name="Rectangle 2">
            <a:extLst>
              <a:ext uri="{FF2B5EF4-FFF2-40B4-BE49-F238E27FC236}">
                <a16:creationId xmlns:a16="http://schemas.microsoft.com/office/drawing/2014/main" id="{79666327-EB23-4D20-BE8A-54541433A968}"/>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8" name="Rectangle 2">
            <a:extLst>
              <a:ext uri="{FF2B5EF4-FFF2-40B4-BE49-F238E27FC236}">
                <a16:creationId xmlns:a16="http://schemas.microsoft.com/office/drawing/2014/main" id="{FDB65FD6-B688-4743-83BF-B7720BE3FA6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2" name="Rectangle 3">
            <a:extLst>
              <a:ext uri="{FF2B5EF4-FFF2-40B4-BE49-F238E27FC236}">
                <a16:creationId xmlns:a16="http://schemas.microsoft.com/office/drawing/2014/main" id="{C6DBF8EA-C4CE-47F0-B6BB-EA19724850B7}"/>
              </a:ext>
            </a:extLst>
          </p:cNvPr>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8692" name="Rectangle 3">
            <a:extLst>
              <a:ext uri="{FF2B5EF4-FFF2-40B4-BE49-F238E27FC236}">
                <a16:creationId xmlns:a16="http://schemas.microsoft.com/office/drawing/2014/main" id="{6A43B1B6-E1FA-40B0-9BA1-4D22E4FE3DD8}"/>
              </a:ext>
            </a:extLst>
          </p:cNvPr>
          <p:cNvSpPr txBox="1">
            <a:spLocks noChangeArrowheads="1"/>
          </p:cNvSpPr>
          <p:nvPr/>
        </p:nvSpPr>
        <p:spPr bwMode="auto">
          <a:xfrm>
            <a:off x="228600" y="914400"/>
            <a:ext cx="8610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800"/>
              <a:t>JavaFX provides many shape classes for drawing texts, lines, circles, rectangles, ellipses, arcs, polygons, and polylines.</a:t>
            </a:r>
          </a:p>
        </p:txBody>
      </p:sp>
      <p:sp>
        <p:nvSpPr>
          <p:cNvPr id="20" name="Rectangle 2">
            <a:extLst>
              <a:ext uri="{FF2B5EF4-FFF2-40B4-BE49-F238E27FC236}">
                <a16:creationId xmlns:a16="http://schemas.microsoft.com/office/drawing/2014/main" id="{82A3FCAE-018F-4BCB-A50E-F7A23E06523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cs typeface="+mn-cs"/>
            </a:endParaRPr>
          </a:p>
        </p:txBody>
      </p:sp>
      <p:pic>
        <p:nvPicPr>
          <p:cNvPr id="28694" name="Picture 24">
            <a:extLst>
              <a:ext uri="{FF2B5EF4-FFF2-40B4-BE49-F238E27FC236}">
                <a16:creationId xmlns:a16="http://schemas.microsoft.com/office/drawing/2014/main" id="{DFB18B1F-20C5-4A54-82C6-39D8006DFD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985963"/>
            <a:ext cx="5915025" cy="4341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CC9323B4-E17E-4BBA-9B46-4559247811BF}"/>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C252271-C528-4FE2-928E-E54725BC931D}" type="slidenum">
              <a:rPr lang="en-US" altLang="en-US" sz="1400" smtClean="0"/>
              <a:pPr>
                <a:spcBef>
                  <a:spcPct val="0"/>
                </a:spcBef>
                <a:buClrTx/>
                <a:buSzTx/>
                <a:buFontTx/>
                <a:buNone/>
              </a:pPr>
              <a:t>24</a:t>
            </a:fld>
            <a:endParaRPr lang="en-US" altLang="en-US" sz="1400"/>
          </a:p>
        </p:txBody>
      </p:sp>
      <p:sp>
        <p:nvSpPr>
          <p:cNvPr id="29699" name="Rectangle 2">
            <a:extLst>
              <a:ext uri="{FF2B5EF4-FFF2-40B4-BE49-F238E27FC236}">
                <a16:creationId xmlns:a16="http://schemas.microsoft.com/office/drawing/2014/main" id="{7F771087-78CD-494E-BCFE-475A545E9DF9}"/>
              </a:ext>
            </a:extLst>
          </p:cNvPr>
          <p:cNvSpPr>
            <a:spLocks noGrp="1" noChangeArrowheads="1"/>
          </p:cNvSpPr>
          <p:nvPr>
            <p:ph type="title"/>
          </p:nvPr>
        </p:nvSpPr>
        <p:spPr>
          <a:xfrm>
            <a:off x="228600" y="152400"/>
            <a:ext cx="8686800" cy="762000"/>
          </a:xfrm>
        </p:spPr>
        <p:txBody>
          <a:bodyPr/>
          <a:lstStyle/>
          <a:p>
            <a:r>
              <a:rPr lang="en-US" altLang="en-US"/>
              <a:t>Text</a:t>
            </a:r>
            <a:endParaRPr lang="en-US" altLang="en-US">
              <a:solidFill>
                <a:schemeClr val="tx1"/>
              </a:solidFill>
            </a:endParaRPr>
          </a:p>
        </p:txBody>
      </p:sp>
      <p:sp>
        <p:nvSpPr>
          <p:cNvPr id="3" name="Rectangle 2">
            <a:extLst>
              <a:ext uri="{FF2B5EF4-FFF2-40B4-BE49-F238E27FC236}">
                <a16:creationId xmlns:a16="http://schemas.microsoft.com/office/drawing/2014/main" id="{E5E9E1E5-6F89-4F37-A396-8D45116F69AB}"/>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8" name="Rectangle 3">
            <a:extLst>
              <a:ext uri="{FF2B5EF4-FFF2-40B4-BE49-F238E27FC236}">
                <a16:creationId xmlns:a16="http://schemas.microsoft.com/office/drawing/2014/main" id="{DEBA5EBB-1030-4EA7-8D76-0F3EDE39627B}"/>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 name="Rectangle 2">
            <a:extLst>
              <a:ext uri="{FF2B5EF4-FFF2-40B4-BE49-F238E27FC236}">
                <a16:creationId xmlns:a16="http://schemas.microsoft.com/office/drawing/2014/main" id="{BC2C8230-33CB-4044-8A0E-0D3818D235B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0" name="Rectangle 3">
            <a:extLst>
              <a:ext uri="{FF2B5EF4-FFF2-40B4-BE49-F238E27FC236}">
                <a16:creationId xmlns:a16="http://schemas.microsoft.com/office/drawing/2014/main" id="{32ECE781-0A1C-4811-9F1B-14FF54491D3F}"/>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4" name="Rectangle 2">
            <a:extLst>
              <a:ext uri="{FF2B5EF4-FFF2-40B4-BE49-F238E27FC236}">
                <a16:creationId xmlns:a16="http://schemas.microsoft.com/office/drawing/2014/main" id="{A3B678DD-F035-49E9-AA78-06BE990C542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2" name="Rectangle 3">
            <a:extLst>
              <a:ext uri="{FF2B5EF4-FFF2-40B4-BE49-F238E27FC236}">
                <a16:creationId xmlns:a16="http://schemas.microsoft.com/office/drawing/2014/main" id="{C1D07FD4-64E3-4A6F-BB2B-AFD86A555E1C}"/>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9" name="Rectangle 2">
            <a:extLst>
              <a:ext uri="{FF2B5EF4-FFF2-40B4-BE49-F238E27FC236}">
                <a16:creationId xmlns:a16="http://schemas.microsoft.com/office/drawing/2014/main" id="{0AD6C922-DE2B-4BDA-A098-CE753472D1A2}"/>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1" name="Rectangle 2">
            <a:extLst>
              <a:ext uri="{FF2B5EF4-FFF2-40B4-BE49-F238E27FC236}">
                <a16:creationId xmlns:a16="http://schemas.microsoft.com/office/drawing/2014/main" id="{C5E6927D-3F21-4798-83C3-85435CE9732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5" name="Rectangle 3">
            <a:extLst>
              <a:ext uri="{FF2B5EF4-FFF2-40B4-BE49-F238E27FC236}">
                <a16:creationId xmlns:a16="http://schemas.microsoft.com/office/drawing/2014/main" id="{CD1ABF74-2C14-4EBF-97F8-CDA3AD29F41A}"/>
              </a:ext>
            </a:extLst>
          </p:cNvPr>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3" name="Rectangle 2">
            <a:extLst>
              <a:ext uri="{FF2B5EF4-FFF2-40B4-BE49-F238E27FC236}">
                <a16:creationId xmlns:a16="http://schemas.microsoft.com/office/drawing/2014/main" id="{DDC9F93B-A70C-451C-8DA5-59C20457BF51}"/>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7" name="Rectangle 3">
            <a:extLst>
              <a:ext uri="{FF2B5EF4-FFF2-40B4-BE49-F238E27FC236}">
                <a16:creationId xmlns:a16="http://schemas.microsoft.com/office/drawing/2014/main" id="{C98FFF78-01AC-4E3B-9A46-0D292FF8C357}"/>
              </a:ext>
            </a:extLst>
          </p:cNvPr>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4" name="Rectangle 2">
            <a:extLst>
              <a:ext uri="{FF2B5EF4-FFF2-40B4-BE49-F238E27FC236}">
                <a16:creationId xmlns:a16="http://schemas.microsoft.com/office/drawing/2014/main" id="{AA08EE78-7998-4A5A-B19A-E2A7DB5F384B}"/>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9" name="Rectangle 3">
            <a:extLst>
              <a:ext uri="{FF2B5EF4-FFF2-40B4-BE49-F238E27FC236}">
                <a16:creationId xmlns:a16="http://schemas.microsoft.com/office/drawing/2014/main" id="{19ECC3DB-459F-45A2-AE92-F14C67D930D6}"/>
              </a:ext>
            </a:extLst>
          </p:cNvPr>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6" name="Rectangle 2">
            <a:extLst>
              <a:ext uri="{FF2B5EF4-FFF2-40B4-BE49-F238E27FC236}">
                <a16:creationId xmlns:a16="http://schemas.microsoft.com/office/drawing/2014/main" id="{89E35542-0721-4445-AB0E-C8312AC200AB}"/>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8" name="Rectangle 2">
            <a:extLst>
              <a:ext uri="{FF2B5EF4-FFF2-40B4-BE49-F238E27FC236}">
                <a16:creationId xmlns:a16="http://schemas.microsoft.com/office/drawing/2014/main" id="{5C80EFF4-3F44-453F-B5E9-A7C20C9C1171}"/>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2" name="Rectangle 3">
            <a:extLst>
              <a:ext uri="{FF2B5EF4-FFF2-40B4-BE49-F238E27FC236}">
                <a16:creationId xmlns:a16="http://schemas.microsoft.com/office/drawing/2014/main" id="{869CEBAD-7D71-493D-A19E-FDCF2E2386D0}"/>
              </a:ext>
            </a:extLst>
          </p:cNvPr>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0" name="Rectangle 2">
            <a:extLst>
              <a:ext uri="{FF2B5EF4-FFF2-40B4-BE49-F238E27FC236}">
                <a16:creationId xmlns:a16="http://schemas.microsoft.com/office/drawing/2014/main" id="{790BDAFB-076A-41CA-A642-E6D655AE36F9}"/>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cs typeface="+mn-cs"/>
            </a:endParaRPr>
          </a:p>
        </p:txBody>
      </p:sp>
      <p:sp>
        <p:nvSpPr>
          <p:cNvPr id="5" name="Rectangle 2">
            <a:extLst>
              <a:ext uri="{FF2B5EF4-FFF2-40B4-BE49-F238E27FC236}">
                <a16:creationId xmlns:a16="http://schemas.microsoft.com/office/drawing/2014/main" id="{403DF275-AF59-45A0-8A96-01F14246FFC1}"/>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pic>
        <p:nvPicPr>
          <p:cNvPr id="29718" name="Picture 24">
            <a:extLst>
              <a:ext uri="{FF2B5EF4-FFF2-40B4-BE49-F238E27FC236}">
                <a16:creationId xmlns:a16="http://schemas.microsoft.com/office/drawing/2014/main" id="{4A4B9138-E7CB-401D-A846-0D7E80594E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1182688"/>
            <a:ext cx="8953500" cy="3995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915047CD-27F4-4E50-BD3C-A6DF0EDE213E}"/>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5CF6299-E624-4286-8CAE-859A8B22A7A4}" type="slidenum">
              <a:rPr lang="en-US" altLang="en-US" sz="1400" smtClean="0"/>
              <a:pPr>
                <a:spcBef>
                  <a:spcPct val="0"/>
                </a:spcBef>
                <a:buClrTx/>
                <a:buSzTx/>
                <a:buFontTx/>
                <a:buNone/>
              </a:pPr>
              <a:t>25</a:t>
            </a:fld>
            <a:endParaRPr lang="en-US" altLang="en-US" sz="1400"/>
          </a:p>
        </p:txBody>
      </p:sp>
      <p:sp>
        <p:nvSpPr>
          <p:cNvPr id="30723" name="Rectangle 2">
            <a:extLst>
              <a:ext uri="{FF2B5EF4-FFF2-40B4-BE49-F238E27FC236}">
                <a16:creationId xmlns:a16="http://schemas.microsoft.com/office/drawing/2014/main" id="{7F1A1246-240E-464A-8B4E-F50E81488173}"/>
              </a:ext>
            </a:extLst>
          </p:cNvPr>
          <p:cNvSpPr>
            <a:spLocks noGrp="1" noChangeArrowheads="1"/>
          </p:cNvSpPr>
          <p:nvPr>
            <p:ph type="title"/>
          </p:nvPr>
        </p:nvSpPr>
        <p:spPr>
          <a:xfrm>
            <a:off x="228600" y="152400"/>
            <a:ext cx="8686800" cy="762000"/>
          </a:xfrm>
        </p:spPr>
        <p:txBody>
          <a:bodyPr/>
          <a:lstStyle/>
          <a:p>
            <a:r>
              <a:rPr lang="en-US" altLang="en-US"/>
              <a:t>Text Example</a:t>
            </a:r>
            <a:endParaRPr lang="en-US" altLang="en-US">
              <a:solidFill>
                <a:schemeClr val="tx1"/>
              </a:solidFill>
            </a:endParaRPr>
          </a:p>
        </p:txBody>
      </p:sp>
      <p:sp>
        <p:nvSpPr>
          <p:cNvPr id="3" name="Rectangle 2">
            <a:extLst>
              <a:ext uri="{FF2B5EF4-FFF2-40B4-BE49-F238E27FC236}">
                <a16:creationId xmlns:a16="http://schemas.microsoft.com/office/drawing/2014/main" id="{EAB40423-7F94-4CFA-A2A0-390704DB96E7}"/>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8" name="Rectangle 3">
            <a:extLst>
              <a:ext uri="{FF2B5EF4-FFF2-40B4-BE49-F238E27FC236}">
                <a16:creationId xmlns:a16="http://schemas.microsoft.com/office/drawing/2014/main" id="{E85E54AC-9864-44C7-95F4-F7F3B1809596}"/>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 name="Rectangle 2">
            <a:extLst>
              <a:ext uri="{FF2B5EF4-FFF2-40B4-BE49-F238E27FC236}">
                <a16:creationId xmlns:a16="http://schemas.microsoft.com/office/drawing/2014/main" id="{1EBC7D0B-104D-45CF-BC1B-C59DB8485E0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0" name="Rectangle 3">
            <a:extLst>
              <a:ext uri="{FF2B5EF4-FFF2-40B4-BE49-F238E27FC236}">
                <a16:creationId xmlns:a16="http://schemas.microsoft.com/office/drawing/2014/main" id="{EB8196C0-B653-4819-BC72-16B548C8A097}"/>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4" name="Rectangle 2">
            <a:extLst>
              <a:ext uri="{FF2B5EF4-FFF2-40B4-BE49-F238E27FC236}">
                <a16:creationId xmlns:a16="http://schemas.microsoft.com/office/drawing/2014/main" id="{7E75C245-C51C-43F6-8F58-96F3315C2684}"/>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2" name="Rectangle 3">
            <a:extLst>
              <a:ext uri="{FF2B5EF4-FFF2-40B4-BE49-F238E27FC236}">
                <a16:creationId xmlns:a16="http://schemas.microsoft.com/office/drawing/2014/main" id="{43DEC803-8FF8-4F2F-A6EF-289FA034C643}"/>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9" name="Rectangle 2">
            <a:extLst>
              <a:ext uri="{FF2B5EF4-FFF2-40B4-BE49-F238E27FC236}">
                <a16:creationId xmlns:a16="http://schemas.microsoft.com/office/drawing/2014/main" id="{83B52AEF-9258-4C87-8214-22CB21A838E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1" name="Rectangle 2">
            <a:extLst>
              <a:ext uri="{FF2B5EF4-FFF2-40B4-BE49-F238E27FC236}">
                <a16:creationId xmlns:a16="http://schemas.microsoft.com/office/drawing/2014/main" id="{6DD4699B-F5E8-4E0B-A7DF-6A7FCDFA8AC7}"/>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5" name="Rectangle 3">
            <a:extLst>
              <a:ext uri="{FF2B5EF4-FFF2-40B4-BE49-F238E27FC236}">
                <a16:creationId xmlns:a16="http://schemas.microsoft.com/office/drawing/2014/main" id="{ED2A44AB-599F-46AE-B27D-9190EE3B571A}"/>
              </a:ext>
            </a:extLst>
          </p:cNvPr>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3" name="Rectangle 2">
            <a:extLst>
              <a:ext uri="{FF2B5EF4-FFF2-40B4-BE49-F238E27FC236}">
                <a16:creationId xmlns:a16="http://schemas.microsoft.com/office/drawing/2014/main" id="{C83A2830-67D8-4A61-B54E-5ECAF778EABD}"/>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7" name="Rectangle 3">
            <a:extLst>
              <a:ext uri="{FF2B5EF4-FFF2-40B4-BE49-F238E27FC236}">
                <a16:creationId xmlns:a16="http://schemas.microsoft.com/office/drawing/2014/main" id="{EAF8C2B6-58BE-42EE-A250-6F21F95E78E8}"/>
              </a:ext>
            </a:extLst>
          </p:cNvPr>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4" name="Rectangle 2">
            <a:extLst>
              <a:ext uri="{FF2B5EF4-FFF2-40B4-BE49-F238E27FC236}">
                <a16:creationId xmlns:a16="http://schemas.microsoft.com/office/drawing/2014/main" id="{1EC28B8D-B14B-4BDA-ACFA-C6AAC4EFF3C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9" name="Rectangle 3">
            <a:extLst>
              <a:ext uri="{FF2B5EF4-FFF2-40B4-BE49-F238E27FC236}">
                <a16:creationId xmlns:a16="http://schemas.microsoft.com/office/drawing/2014/main" id="{5F27818D-3039-4435-934A-D9223FCF11C6}"/>
              </a:ext>
            </a:extLst>
          </p:cNvPr>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6" name="Rectangle 2">
            <a:extLst>
              <a:ext uri="{FF2B5EF4-FFF2-40B4-BE49-F238E27FC236}">
                <a16:creationId xmlns:a16="http://schemas.microsoft.com/office/drawing/2014/main" id="{72453138-F969-473D-9A13-DA98593D33E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8" name="Rectangle 2">
            <a:extLst>
              <a:ext uri="{FF2B5EF4-FFF2-40B4-BE49-F238E27FC236}">
                <a16:creationId xmlns:a16="http://schemas.microsoft.com/office/drawing/2014/main" id="{4B371F5E-3947-462B-99DA-24F3B654B8C6}"/>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2" name="Rectangle 3">
            <a:extLst>
              <a:ext uri="{FF2B5EF4-FFF2-40B4-BE49-F238E27FC236}">
                <a16:creationId xmlns:a16="http://schemas.microsoft.com/office/drawing/2014/main" id="{C8992D55-1730-4C2D-9392-0B45C989BE8E}"/>
              </a:ext>
            </a:extLst>
          </p:cNvPr>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0" name="Rectangle 2">
            <a:extLst>
              <a:ext uri="{FF2B5EF4-FFF2-40B4-BE49-F238E27FC236}">
                <a16:creationId xmlns:a16="http://schemas.microsoft.com/office/drawing/2014/main" id="{EA5EB1F4-8275-43F0-A467-5DAB77DCEDAB}"/>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pic>
        <p:nvPicPr>
          <p:cNvPr id="30741" name="Picture 26">
            <a:extLst>
              <a:ext uri="{FF2B5EF4-FFF2-40B4-BE49-F238E27FC236}">
                <a16:creationId xmlns:a16="http://schemas.microsoft.com/office/drawing/2014/main" id="{2A686FA7-42E7-4283-BD54-2E4B2E8ED0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8" y="1879600"/>
            <a:ext cx="8729662" cy="255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30742" name="Rectangle 24">
            <a:hlinkClick r:id="rId3"/>
            <a:extLst>
              <a:ext uri="{FF2B5EF4-FFF2-40B4-BE49-F238E27FC236}">
                <a16:creationId xmlns:a16="http://schemas.microsoft.com/office/drawing/2014/main" id="{3E4B63F9-0072-431D-9875-EFAA4E7F322C}"/>
              </a:ext>
            </a:extLst>
          </p:cNvPr>
          <p:cNvSpPr>
            <a:spLocks noChangeArrowheads="1"/>
          </p:cNvSpPr>
          <p:nvPr/>
        </p:nvSpPr>
        <p:spPr bwMode="auto">
          <a:xfrm>
            <a:off x="6248400" y="5562600"/>
            <a:ext cx="133508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ShowText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16AFDFDF-8222-44E9-9EF6-5D6D55162972}"/>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3038DB4-4960-4C48-B691-7FCD0BA2704D}" type="slidenum">
              <a:rPr lang="en-US" altLang="en-US" sz="1400" smtClean="0"/>
              <a:pPr>
                <a:spcBef>
                  <a:spcPct val="0"/>
                </a:spcBef>
                <a:buClrTx/>
                <a:buSzTx/>
                <a:buFontTx/>
                <a:buNone/>
              </a:pPr>
              <a:t>26</a:t>
            </a:fld>
            <a:endParaRPr lang="en-US" altLang="en-US" sz="1400"/>
          </a:p>
        </p:txBody>
      </p:sp>
      <p:sp>
        <p:nvSpPr>
          <p:cNvPr id="31747" name="Rectangle 2">
            <a:extLst>
              <a:ext uri="{FF2B5EF4-FFF2-40B4-BE49-F238E27FC236}">
                <a16:creationId xmlns:a16="http://schemas.microsoft.com/office/drawing/2014/main" id="{6DB1D9EA-5696-4444-9681-75EA4F3C4ABB}"/>
              </a:ext>
            </a:extLst>
          </p:cNvPr>
          <p:cNvSpPr>
            <a:spLocks noGrp="1" noChangeArrowheads="1"/>
          </p:cNvSpPr>
          <p:nvPr>
            <p:ph type="title"/>
          </p:nvPr>
        </p:nvSpPr>
        <p:spPr>
          <a:xfrm>
            <a:off x="228600" y="152400"/>
            <a:ext cx="8686800" cy="762000"/>
          </a:xfrm>
        </p:spPr>
        <p:txBody>
          <a:bodyPr/>
          <a:lstStyle/>
          <a:p>
            <a:r>
              <a:rPr lang="en-US" altLang="en-US"/>
              <a:t>Line</a:t>
            </a:r>
            <a:endParaRPr lang="en-US" altLang="en-US">
              <a:solidFill>
                <a:schemeClr val="tx1"/>
              </a:solidFill>
            </a:endParaRPr>
          </a:p>
        </p:txBody>
      </p:sp>
      <p:sp>
        <p:nvSpPr>
          <p:cNvPr id="3" name="Rectangle 2">
            <a:extLst>
              <a:ext uri="{FF2B5EF4-FFF2-40B4-BE49-F238E27FC236}">
                <a16:creationId xmlns:a16="http://schemas.microsoft.com/office/drawing/2014/main" id="{96A0DC93-2854-49E0-9538-4D6A7FA4EB1C}"/>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8" name="Rectangle 3">
            <a:extLst>
              <a:ext uri="{FF2B5EF4-FFF2-40B4-BE49-F238E27FC236}">
                <a16:creationId xmlns:a16="http://schemas.microsoft.com/office/drawing/2014/main" id="{EA5E8006-1920-46D1-BDF7-FBCFFB04D6B2}"/>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 name="Rectangle 2">
            <a:extLst>
              <a:ext uri="{FF2B5EF4-FFF2-40B4-BE49-F238E27FC236}">
                <a16:creationId xmlns:a16="http://schemas.microsoft.com/office/drawing/2014/main" id="{E9D5E36C-577A-4D3C-92A0-CA030AD98ED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0" name="Rectangle 3">
            <a:extLst>
              <a:ext uri="{FF2B5EF4-FFF2-40B4-BE49-F238E27FC236}">
                <a16:creationId xmlns:a16="http://schemas.microsoft.com/office/drawing/2014/main" id="{78EC8C08-0F85-4869-A20E-362EAFEF5E65}"/>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4" name="Rectangle 2">
            <a:extLst>
              <a:ext uri="{FF2B5EF4-FFF2-40B4-BE49-F238E27FC236}">
                <a16:creationId xmlns:a16="http://schemas.microsoft.com/office/drawing/2014/main" id="{FB3AB1C4-5FE2-4764-9CE5-8BE98DF3188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2" name="Rectangle 3">
            <a:extLst>
              <a:ext uri="{FF2B5EF4-FFF2-40B4-BE49-F238E27FC236}">
                <a16:creationId xmlns:a16="http://schemas.microsoft.com/office/drawing/2014/main" id="{DB14BD9C-D6B8-463D-8191-DE061E528A19}"/>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9" name="Rectangle 2">
            <a:extLst>
              <a:ext uri="{FF2B5EF4-FFF2-40B4-BE49-F238E27FC236}">
                <a16:creationId xmlns:a16="http://schemas.microsoft.com/office/drawing/2014/main" id="{41337671-153B-4DC2-9BA8-98BA09D6D76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1" name="Rectangle 2">
            <a:extLst>
              <a:ext uri="{FF2B5EF4-FFF2-40B4-BE49-F238E27FC236}">
                <a16:creationId xmlns:a16="http://schemas.microsoft.com/office/drawing/2014/main" id="{3ABEA55A-22B0-48E9-A25F-E3DD2AA06ABD}"/>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5" name="Rectangle 3">
            <a:extLst>
              <a:ext uri="{FF2B5EF4-FFF2-40B4-BE49-F238E27FC236}">
                <a16:creationId xmlns:a16="http://schemas.microsoft.com/office/drawing/2014/main" id="{73635E21-F95C-4D30-BA0E-EA7F9DE9252D}"/>
              </a:ext>
            </a:extLst>
          </p:cNvPr>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3" name="Rectangle 2">
            <a:extLst>
              <a:ext uri="{FF2B5EF4-FFF2-40B4-BE49-F238E27FC236}">
                <a16:creationId xmlns:a16="http://schemas.microsoft.com/office/drawing/2014/main" id="{4FBC4F8B-2D16-4D81-B851-3E762A7D0942}"/>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7" name="Rectangle 3">
            <a:extLst>
              <a:ext uri="{FF2B5EF4-FFF2-40B4-BE49-F238E27FC236}">
                <a16:creationId xmlns:a16="http://schemas.microsoft.com/office/drawing/2014/main" id="{4497955F-5A17-493D-AB6F-24E735F9B407}"/>
              </a:ext>
            </a:extLst>
          </p:cNvPr>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4" name="Rectangle 2">
            <a:extLst>
              <a:ext uri="{FF2B5EF4-FFF2-40B4-BE49-F238E27FC236}">
                <a16:creationId xmlns:a16="http://schemas.microsoft.com/office/drawing/2014/main" id="{50FB4C81-F8AF-47D5-AE48-727D734B6C5D}"/>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9" name="Rectangle 3">
            <a:extLst>
              <a:ext uri="{FF2B5EF4-FFF2-40B4-BE49-F238E27FC236}">
                <a16:creationId xmlns:a16="http://schemas.microsoft.com/office/drawing/2014/main" id="{E6C582D5-D127-4FA7-A65A-2A74620044AF}"/>
              </a:ext>
            </a:extLst>
          </p:cNvPr>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6" name="Rectangle 2">
            <a:extLst>
              <a:ext uri="{FF2B5EF4-FFF2-40B4-BE49-F238E27FC236}">
                <a16:creationId xmlns:a16="http://schemas.microsoft.com/office/drawing/2014/main" id="{FB50CF54-E025-468E-B9C8-0985E1BFEE9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8" name="Rectangle 2">
            <a:extLst>
              <a:ext uri="{FF2B5EF4-FFF2-40B4-BE49-F238E27FC236}">
                <a16:creationId xmlns:a16="http://schemas.microsoft.com/office/drawing/2014/main" id="{C6A25780-04BE-4D20-8A8F-9B1D21679E7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2" name="Rectangle 3">
            <a:extLst>
              <a:ext uri="{FF2B5EF4-FFF2-40B4-BE49-F238E27FC236}">
                <a16:creationId xmlns:a16="http://schemas.microsoft.com/office/drawing/2014/main" id="{71E09866-4B9D-4031-8017-CFC96107E2BC}"/>
              </a:ext>
            </a:extLst>
          </p:cNvPr>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0" name="Rectangle 2">
            <a:extLst>
              <a:ext uri="{FF2B5EF4-FFF2-40B4-BE49-F238E27FC236}">
                <a16:creationId xmlns:a16="http://schemas.microsoft.com/office/drawing/2014/main" id="{BD96FB3C-7454-49B7-8F49-B1E59FE4BA34}"/>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cs typeface="+mn-cs"/>
            </a:endParaRPr>
          </a:p>
        </p:txBody>
      </p:sp>
      <p:sp>
        <p:nvSpPr>
          <p:cNvPr id="5" name="Rectangle 2">
            <a:extLst>
              <a:ext uri="{FF2B5EF4-FFF2-40B4-BE49-F238E27FC236}">
                <a16:creationId xmlns:a16="http://schemas.microsoft.com/office/drawing/2014/main" id="{3B12C200-F31D-4C11-85EF-12A6FD733C6C}"/>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7" name="Rectangle 2">
            <a:extLst>
              <a:ext uri="{FF2B5EF4-FFF2-40B4-BE49-F238E27FC236}">
                <a16:creationId xmlns:a16="http://schemas.microsoft.com/office/drawing/2014/main" id="{1B258C8B-6C44-4E52-B94C-69BFEA2177E2}"/>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3" name="Rectangle 4">
            <a:extLst>
              <a:ext uri="{FF2B5EF4-FFF2-40B4-BE49-F238E27FC236}">
                <a16:creationId xmlns:a16="http://schemas.microsoft.com/office/drawing/2014/main" id="{7FAB26F5-18B7-4BA2-8E9F-074232A7609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pic>
        <p:nvPicPr>
          <p:cNvPr id="31768" name="Picture 31">
            <a:extLst>
              <a:ext uri="{FF2B5EF4-FFF2-40B4-BE49-F238E27FC236}">
                <a16:creationId xmlns:a16="http://schemas.microsoft.com/office/drawing/2014/main" id="{225ED807-1AFC-4F1A-AFF8-12F1A018D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975" y="965200"/>
            <a:ext cx="7766050" cy="290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31769" name="Picture 32">
            <a:extLst>
              <a:ext uri="{FF2B5EF4-FFF2-40B4-BE49-F238E27FC236}">
                <a16:creationId xmlns:a16="http://schemas.microsoft.com/office/drawing/2014/main" id="{ABDF3636-299A-4FF0-89CC-99B7E09077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073525"/>
            <a:ext cx="5711825" cy="217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31770" name="Rectangle 28">
            <a:hlinkClick r:id="rId4"/>
            <a:extLst>
              <a:ext uri="{FF2B5EF4-FFF2-40B4-BE49-F238E27FC236}">
                <a16:creationId xmlns:a16="http://schemas.microsoft.com/office/drawing/2014/main" id="{E4FEED50-E87C-4B05-AD1E-44070A245A11}"/>
              </a:ext>
            </a:extLst>
          </p:cNvPr>
          <p:cNvSpPr>
            <a:spLocks noChangeArrowheads="1"/>
          </p:cNvSpPr>
          <p:nvPr/>
        </p:nvSpPr>
        <p:spPr bwMode="auto">
          <a:xfrm>
            <a:off x="6029325" y="5203825"/>
            <a:ext cx="17176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ShowLine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EAAC9E7B-B16F-4327-9F3A-3C71717B3533}"/>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8840630-E825-4549-93E5-876D1F75290D}" type="slidenum">
              <a:rPr lang="en-US" altLang="en-US" sz="1400" smtClean="0"/>
              <a:pPr>
                <a:spcBef>
                  <a:spcPct val="0"/>
                </a:spcBef>
                <a:buClrTx/>
                <a:buSzTx/>
                <a:buFontTx/>
                <a:buNone/>
              </a:pPr>
              <a:t>27</a:t>
            </a:fld>
            <a:endParaRPr lang="en-US" altLang="en-US" sz="1400"/>
          </a:p>
        </p:txBody>
      </p:sp>
      <p:sp>
        <p:nvSpPr>
          <p:cNvPr id="32771" name="Rectangle 2">
            <a:extLst>
              <a:ext uri="{FF2B5EF4-FFF2-40B4-BE49-F238E27FC236}">
                <a16:creationId xmlns:a16="http://schemas.microsoft.com/office/drawing/2014/main" id="{BAC62AF0-98D0-4AD3-8FFE-653027404C38}"/>
              </a:ext>
            </a:extLst>
          </p:cNvPr>
          <p:cNvSpPr>
            <a:spLocks noGrp="1" noChangeArrowheads="1"/>
          </p:cNvSpPr>
          <p:nvPr>
            <p:ph type="title"/>
          </p:nvPr>
        </p:nvSpPr>
        <p:spPr>
          <a:xfrm>
            <a:off x="228600" y="152400"/>
            <a:ext cx="8686800" cy="762000"/>
          </a:xfrm>
        </p:spPr>
        <p:txBody>
          <a:bodyPr/>
          <a:lstStyle/>
          <a:p>
            <a:r>
              <a:rPr lang="en-US" altLang="en-US"/>
              <a:t>Rectangle</a:t>
            </a:r>
            <a:endParaRPr lang="en-US" altLang="en-US">
              <a:solidFill>
                <a:schemeClr val="tx1"/>
              </a:solidFill>
            </a:endParaRPr>
          </a:p>
        </p:txBody>
      </p:sp>
      <p:sp>
        <p:nvSpPr>
          <p:cNvPr id="3" name="Rectangle 2">
            <a:extLst>
              <a:ext uri="{FF2B5EF4-FFF2-40B4-BE49-F238E27FC236}">
                <a16:creationId xmlns:a16="http://schemas.microsoft.com/office/drawing/2014/main" id="{46A97906-FC99-49D1-B736-D2C3B3EA0B91}"/>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8" name="Rectangle 3">
            <a:extLst>
              <a:ext uri="{FF2B5EF4-FFF2-40B4-BE49-F238E27FC236}">
                <a16:creationId xmlns:a16="http://schemas.microsoft.com/office/drawing/2014/main" id="{E66E790F-5712-437C-96B4-08874F2832DC}"/>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 name="Rectangle 2">
            <a:extLst>
              <a:ext uri="{FF2B5EF4-FFF2-40B4-BE49-F238E27FC236}">
                <a16:creationId xmlns:a16="http://schemas.microsoft.com/office/drawing/2014/main" id="{86687917-9266-4EB7-8C69-34C3DFF4B7A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0" name="Rectangle 3">
            <a:extLst>
              <a:ext uri="{FF2B5EF4-FFF2-40B4-BE49-F238E27FC236}">
                <a16:creationId xmlns:a16="http://schemas.microsoft.com/office/drawing/2014/main" id="{45AC5C6D-CADE-4253-9240-1EB909F6DBCF}"/>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4" name="Rectangle 2">
            <a:extLst>
              <a:ext uri="{FF2B5EF4-FFF2-40B4-BE49-F238E27FC236}">
                <a16:creationId xmlns:a16="http://schemas.microsoft.com/office/drawing/2014/main" id="{8DAEEB02-AEB4-416D-8754-1FCC409F363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2" name="Rectangle 3">
            <a:extLst>
              <a:ext uri="{FF2B5EF4-FFF2-40B4-BE49-F238E27FC236}">
                <a16:creationId xmlns:a16="http://schemas.microsoft.com/office/drawing/2014/main" id="{3C6BA5D4-EEE8-4770-BE7F-31E72F181A12}"/>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9" name="Rectangle 2">
            <a:extLst>
              <a:ext uri="{FF2B5EF4-FFF2-40B4-BE49-F238E27FC236}">
                <a16:creationId xmlns:a16="http://schemas.microsoft.com/office/drawing/2014/main" id="{6FCD0305-F417-4C11-8622-666226D44411}"/>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1" name="Rectangle 2">
            <a:extLst>
              <a:ext uri="{FF2B5EF4-FFF2-40B4-BE49-F238E27FC236}">
                <a16:creationId xmlns:a16="http://schemas.microsoft.com/office/drawing/2014/main" id="{6F50EBCF-DA87-4A76-9F5D-0D134ED95F4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5" name="Rectangle 3">
            <a:extLst>
              <a:ext uri="{FF2B5EF4-FFF2-40B4-BE49-F238E27FC236}">
                <a16:creationId xmlns:a16="http://schemas.microsoft.com/office/drawing/2014/main" id="{C1FC8A26-F751-40D6-9BB8-464594D026FF}"/>
              </a:ext>
            </a:extLst>
          </p:cNvPr>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3" name="Rectangle 2">
            <a:extLst>
              <a:ext uri="{FF2B5EF4-FFF2-40B4-BE49-F238E27FC236}">
                <a16:creationId xmlns:a16="http://schemas.microsoft.com/office/drawing/2014/main" id="{DEFEC979-047A-48F3-9B1F-D3777C391D3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7" name="Rectangle 3">
            <a:extLst>
              <a:ext uri="{FF2B5EF4-FFF2-40B4-BE49-F238E27FC236}">
                <a16:creationId xmlns:a16="http://schemas.microsoft.com/office/drawing/2014/main" id="{672F6A5B-B6B8-475C-B483-E637158DE274}"/>
              </a:ext>
            </a:extLst>
          </p:cNvPr>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4" name="Rectangle 2">
            <a:extLst>
              <a:ext uri="{FF2B5EF4-FFF2-40B4-BE49-F238E27FC236}">
                <a16:creationId xmlns:a16="http://schemas.microsoft.com/office/drawing/2014/main" id="{BC7FD5EE-F5D6-49A8-AA0D-24CEF012A99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9" name="Rectangle 3">
            <a:extLst>
              <a:ext uri="{FF2B5EF4-FFF2-40B4-BE49-F238E27FC236}">
                <a16:creationId xmlns:a16="http://schemas.microsoft.com/office/drawing/2014/main" id="{BE5E5FD1-6A16-485E-AFF9-86B4D1E25372}"/>
              </a:ext>
            </a:extLst>
          </p:cNvPr>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6" name="Rectangle 2">
            <a:extLst>
              <a:ext uri="{FF2B5EF4-FFF2-40B4-BE49-F238E27FC236}">
                <a16:creationId xmlns:a16="http://schemas.microsoft.com/office/drawing/2014/main" id="{F6FE4433-8299-44BF-B187-F2F3B15918A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8" name="Rectangle 2">
            <a:extLst>
              <a:ext uri="{FF2B5EF4-FFF2-40B4-BE49-F238E27FC236}">
                <a16:creationId xmlns:a16="http://schemas.microsoft.com/office/drawing/2014/main" id="{7D45ECBD-99BA-4AF8-A6D8-EAABAC5E6101}"/>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2" name="Rectangle 3">
            <a:extLst>
              <a:ext uri="{FF2B5EF4-FFF2-40B4-BE49-F238E27FC236}">
                <a16:creationId xmlns:a16="http://schemas.microsoft.com/office/drawing/2014/main" id="{CA672067-EA85-4839-80A0-5773CC37F87A}"/>
              </a:ext>
            </a:extLst>
          </p:cNvPr>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0" name="Rectangle 2">
            <a:extLst>
              <a:ext uri="{FF2B5EF4-FFF2-40B4-BE49-F238E27FC236}">
                <a16:creationId xmlns:a16="http://schemas.microsoft.com/office/drawing/2014/main" id="{F2E0548B-A17B-435C-B865-2CA42DBA0424}"/>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cs typeface="+mn-cs"/>
            </a:endParaRPr>
          </a:p>
        </p:txBody>
      </p:sp>
      <p:sp>
        <p:nvSpPr>
          <p:cNvPr id="5" name="Rectangle 2">
            <a:extLst>
              <a:ext uri="{FF2B5EF4-FFF2-40B4-BE49-F238E27FC236}">
                <a16:creationId xmlns:a16="http://schemas.microsoft.com/office/drawing/2014/main" id="{5583C04D-00D8-421D-9764-AAB15531155C}"/>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7" name="Rectangle 2">
            <a:extLst>
              <a:ext uri="{FF2B5EF4-FFF2-40B4-BE49-F238E27FC236}">
                <a16:creationId xmlns:a16="http://schemas.microsoft.com/office/drawing/2014/main" id="{2E68868F-EC2B-4AE4-B00F-8F81D0A9D95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3" name="Rectangle 4">
            <a:extLst>
              <a:ext uri="{FF2B5EF4-FFF2-40B4-BE49-F238E27FC236}">
                <a16:creationId xmlns:a16="http://schemas.microsoft.com/office/drawing/2014/main" id="{71BAB777-9131-403E-B2BD-96C08C2E32C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Rectangle 2">
            <a:extLst>
              <a:ext uri="{FF2B5EF4-FFF2-40B4-BE49-F238E27FC236}">
                <a16:creationId xmlns:a16="http://schemas.microsoft.com/office/drawing/2014/main" id="{337C0719-7B84-407E-92FD-46DC6B5790BB}"/>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pic>
        <p:nvPicPr>
          <p:cNvPr id="32793" name="Picture 27">
            <a:extLst>
              <a:ext uri="{FF2B5EF4-FFF2-40B4-BE49-F238E27FC236}">
                <a16:creationId xmlns:a16="http://schemas.microsoft.com/office/drawing/2014/main" id="{62FEDA8E-721D-4D22-8778-A84C9A6EA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30300"/>
            <a:ext cx="9151938" cy="397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8155B872-462F-4570-AF3A-4981683B83ED}"/>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4080481-5AA4-410C-AC08-91D7345C8951}" type="slidenum">
              <a:rPr lang="en-US" altLang="en-US" sz="1400" smtClean="0"/>
              <a:pPr>
                <a:spcBef>
                  <a:spcPct val="0"/>
                </a:spcBef>
                <a:buClrTx/>
                <a:buSzTx/>
                <a:buFontTx/>
                <a:buNone/>
              </a:pPr>
              <a:t>28</a:t>
            </a:fld>
            <a:endParaRPr lang="en-US" altLang="en-US" sz="1400"/>
          </a:p>
        </p:txBody>
      </p:sp>
      <p:sp>
        <p:nvSpPr>
          <p:cNvPr id="33795" name="Rectangle 2">
            <a:extLst>
              <a:ext uri="{FF2B5EF4-FFF2-40B4-BE49-F238E27FC236}">
                <a16:creationId xmlns:a16="http://schemas.microsoft.com/office/drawing/2014/main" id="{407F49A2-0A23-4395-B7DD-B161275AB13B}"/>
              </a:ext>
            </a:extLst>
          </p:cNvPr>
          <p:cNvSpPr>
            <a:spLocks noGrp="1" noChangeArrowheads="1"/>
          </p:cNvSpPr>
          <p:nvPr>
            <p:ph type="title"/>
          </p:nvPr>
        </p:nvSpPr>
        <p:spPr>
          <a:xfrm>
            <a:off x="228600" y="152400"/>
            <a:ext cx="8686800" cy="762000"/>
          </a:xfrm>
        </p:spPr>
        <p:txBody>
          <a:bodyPr/>
          <a:lstStyle/>
          <a:p>
            <a:r>
              <a:rPr lang="en-US" altLang="en-US"/>
              <a:t>Rectangle Example</a:t>
            </a:r>
            <a:endParaRPr lang="en-US" altLang="en-US">
              <a:solidFill>
                <a:schemeClr val="tx1"/>
              </a:solidFill>
            </a:endParaRPr>
          </a:p>
        </p:txBody>
      </p:sp>
      <p:sp>
        <p:nvSpPr>
          <p:cNvPr id="3" name="Rectangle 2">
            <a:extLst>
              <a:ext uri="{FF2B5EF4-FFF2-40B4-BE49-F238E27FC236}">
                <a16:creationId xmlns:a16="http://schemas.microsoft.com/office/drawing/2014/main" id="{41A10A9F-42F6-4A6F-B3B4-9FF14CEAF47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8" name="Rectangle 3">
            <a:extLst>
              <a:ext uri="{FF2B5EF4-FFF2-40B4-BE49-F238E27FC236}">
                <a16:creationId xmlns:a16="http://schemas.microsoft.com/office/drawing/2014/main" id="{11326EAC-4482-4401-9E0C-D7BCAAA30BCD}"/>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 name="Rectangle 2">
            <a:extLst>
              <a:ext uri="{FF2B5EF4-FFF2-40B4-BE49-F238E27FC236}">
                <a16:creationId xmlns:a16="http://schemas.microsoft.com/office/drawing/2014/main" id="{2E9760B5-A2BF-40D0-8A5F-2B23753FC72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0" name="Rectangle 3">
            <a:extLst>
              <a:ext uri="{FF2B5EF4-FFF2-40B4-BE49-F238E27FC236}">
                <a16:creationId xmlns:a16="http://schemas.microsoft.com/office/drawing/2014/main" id="{DB1A5550-EFFB-4B5F-8D2B-FCF0028D0769}"/>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4" name="Rectangle 2">
            <a:extLst>
              <a:ext uri="{FF2B5EF4-FFF2-40B4-BE49-F238E27FC236}">
                <a16:creationId xmlns:a16="http://schemas.microsoft.com/office/drawing/2014/main" id="{C65B3D9E-5420-4187-85B1-F6F2E1240AF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2" name="Rectangle 3">
            <a:extLst>
              <a:ext uri="{FF2B5EF4-FFF2-40B4-BE49-F238E27FC236}">
                <a16:creationId xmlns:a16="http://schemas.microsoft.com/office/drawing/2014/main" id="{4EB20CAC-37DD-4D88-BD00-D35BE0E6AAA6}"/>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9" name="Rectangle 2">
            <a:extLst>
              <a:ext uri="{FF2B5EF4-FFF2-40B4-BE49-F238E27FC236}">
                <a16:creationId xmlns:a16="http://schemas.microsoft.com/office/drawing/2014/main" id="{B87670C5-FD14-477C-9D16-A3495DEDED1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1" name="Rectangle 2">
            <a:extLst>
              <a:ext uri="{FF2B5EF4-FFF2-40B4-BE49-F238E27FC236}">
                <a16:creationId xmlns:a16="http://schemas.microsoft.com/office/drawing/2014/main" id="{376BADD5-7279-41AD-AC1B-503723D8AE84}"/>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5" name="Rectangle 3">
            <a:extLst>
              <a:ext uri="{FF2B5EF4-FFF2-40B4-BE49-F238E27FC236}">
                <a16:creationId xmlns:a16="http://schemas.microsoft.com/office/drawing/2014/main" id="{F8D40C31-9AD2-4AA4-894D-89386027EA4B}"/>
              </a:ext>
            </a:extLst>
          </p:cNvPr>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3" name="Rectangle 2">
            <a:extLst>
              <a:ext uri="{FF2B5EF4-FFF2-40B4-BE49-F238E27FC236}">
                <a16:creationId xmlns:a16="http://schemas.microsoft.com/office/drawing/2014/main" id="{03ADF489-F996-41CC-84A4-0396480168A4}"/>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7" name="Rectangle 3">
            <a:extLst>
              <a:ext uri="{FF2B5EF4-FFF2-40B4-BE49-F238E27FC236}">
                <a16:creationId xmlns:a16="http://schemas.microsoft.com/office/drawing/2014/main" id="{5919D2EF-C674-4DBF-B7C5-394B8ABC9BD0}"/>
              </a:ext>
            </a:extLst>
          </p:cNvPr>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4" name="Rectangle 2">
            <a:extLst>
              <a:ext uri="{FF2B5EF4-FFF2-40B4-BE49-F238E27FC236}">
                <a16:creationId xmlns:a16="http://schemas.microsoft.com/office/drawing/2014/main" id="{8D28793F-9013-4C9B-BCBC-6D8BED92741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9" name="Rectangle 3">
            <a:extLst>
              <a:ext uri="{FF2B5EF4-FFF2-40B4-BE49-F238E27FC236}">
                <a16:creationId xmlns:a16="http://schemas.microsoft.com/office/drawing/2014/main" id="{144288CF-A407-46DF-ABB9-1AA02177C8A4}"/>
              </a:ext>
            </a:extLst>
          </p:cNvPr>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6" name="Rectangle 2">
            <a:extLst>
              <a:ext uri="{FF2B5EF4-FFF2-40B4-BE49-F238E27FC236}">
                <a16:creationId xmlns:a16="http://schemas.microsoft.com/office/drawing/2014/main" id="{D4AFD737-BBC9-4C54-93E6-A7E28D2A6C5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8" name="Rectangle 2">
            <a:extLst>
              <a:ext uri="{FF2B5EF4-FFF2-40B4-BE49-F238E27FC236}">
                <a16:creationId xmlns:a16="http://schemas.microsoft.com/office/drawing/2014/main" id="{A883F4DB-296A-4D4C-8A0D-74BBD589145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2" name="Rectangle 3">
            <a:extLst>
              <a:ext uri="{FF2B5EF4-FFF2-40B4-BE49-F238E27FC236}">
                <a16:creationId xmlns:a16="http://schemas.microsoft.com/office/drawing/2014/main" id="{87E67150-67D4-4B54-ABC0-F646BF2F83F2}"/>
              </a:ext>
            </a:extLst>
          </p:cNvPr>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0" name="Rectangle 2">
            <a:extLst>
              <a:ext uri="{FF2B5EF4-FFF2-40B4-BE49-F238E27FC236}">
                <a16:creationId xmlns:a16="http://schemas.microsoft.com/office/drawing/2014/main" id="{B43070F0-B66D-419B-B880-E1D028C348A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pic>
        <p:nvPicPr>
          <p:cNvPr id="33813" name="Picture 25">
            <a:extLst>
              <a:ext uri="{FF2B5EF4-FFF2-40B4-BE49-F238E27FC236}">
                <a16:creationId xmlns:a16="http://schemas.microsoft.com/office/drawing/2014/main" id="{9ADEF306-1C0A-44BF-AC7A-89CA0B7B89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1143000"/>
            <a:ext cx="5087938"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33814" name="Rectangle 24">
            <a:hlinkClick r:id="rId3"/>
            <a:extLst>
              <a:ext uri="{FF2B5EF4-FFF2-40B4-BE49-F238E27FC236}">
                <a16:creationId xmlns:a16="http://schemas.microsoft.com/office/drawing/2014/main" id="{62D57ECD-8EA0-48D6-9DF6-35E7A98EF6C6}"/>
              </a:ext>
            </a:extLst>
          </p:cNvPr>
          <p:cNvSpPr>
            <a:spLocks noChangeArrowheads="1"/>
          </p:cNvSpPr>
          <p:nvPr/>
        </p:nvSpPr>
        <p:spPr bwMode="auto">
          <a:xfrm>
            <a:off x="5259388" y="5562600"/>
            <a:ext cx="23241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ShowRectangle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8328231F-8D3A-482C-8E9C-D9DD3E31CF97}"/>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D3401C4-BFAD-41D3-9E93-52F63ACFFC3D}" type="slidenum">
              <a:rPr lang="en-US" altLang="en-US" sz="1400" smtClean="0"/>
              <a:pPr>
                <a:spcBef>
                  <a:spcPct val="0"/>
                </a:spcBef>
                <a:buClrTx/>
                <a:buSzTx/>
                <a:buFontTx/>
                <a:buNone/>
              </a:pPr>
              <a:t>29</a:t>
            </a:fld>
            <a:endParaRPr lang="en-US" altLang="en-US" sz="1400"/>
          </a:p>
        </p:txBody>
      </p:sp>
      <p:sp>
        <p:nvSpPr>
          <p:cNvPr id="34819" name="Rectangle 2">
            <a:extLst>
              <a:ext uri="{FF2B5EF4-FFF2-40B4-BE49-F238E27FC236}">
                <a16:creationId xmlns:a16="http://schemas.microsoft.com/office/drawing/2014/main" id="{DABE3AA4-A7D3-4027-8D09-F2E45823D4D2}"/>
              </a:ext>
            </a:extLst>
          </p:cNvPr>
          <p:cNvSpPr>
            <a:spLocks noGrp="1" noChangeArrowheads="1"/>
          </p:cNvSpPr>
          <p:nvPr>
            <p:ph type="title"/>
          </p:nvPr>
        </p:nvSpPr>
        <p:spPr>
          <a:xfrm>
            <a:off x="228600" y="152400"/>
            <a:ext cx="8686800" cy="762000"/>
          </a:xfrm>
        </p:spPr>
        <p:txBody>
          <a:bodyPr/>
          <a:lstStyle/>
          <a:p>
            <a:r>
              <a:rPr lang="en-US" altLang="en-US"/>
              <a:t>Circle</a:t>
            </a:r>
            <a:endParaRPr lang="en-US" altLang="en-US">
              <a:solidFill>
                <a:schemeClr val="tx1"/>
              </a:solidFill>
            </a:endParaRPr>
          </a:p>
        </p:txBody>
      </p:sp>
      <p:sp>
        <p:nvSpPr>
          <p:cNvPr id="3" name="Rectangle 2">
            <a:extLst>
              <a:ext uri="{FF2B5EF4-FFF2-40B4-BE49-F238E27FC236}">
                <a16:creationId xmlns:a16="http://schemas.microsoft.com/office/drawing/2014/main" id="{93397E93-8837-4F8E-9362-1D9746CA251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8" name="Rectangle 3">
            <a:extLst>
              <a:ext uri="{FF2B5EF4-FFF2-40B4-BE49-F238E27FC236}">
                <a16:creationId xmlns:a16="http://schemas.microsoft.com/office/drawing/2014/main" id="{34030636-C6A1-4DAD-B457-1333F7B56E54}"/>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 name="Rectangle 2">
            <a:extLst>
              <a:ext uri="{FF2B5EF4-FFF2-40B4-BE49-F238E27FC236}">
                <a16:creationId xmlns:a16="http://schemas.microsoft.com/office/drawing/2014/main" id="{B7C60D71-A057-49D1-AE04-3E3696A0B646}"/>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0" name="Rectangle 3">
            <a:extLst>
              <a:ext uri="{FF2B5EF4-FFF2-40B4-BE49-F238E27FC236}">
                <a16:creationId xmlns:a16="http://schemas.microsoft.com/office/drawing/2014/main" id="{749DED6E-1933-477F-8CA2-271097BC700E}"/>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4" name="Rectangle 2">
            <a:extLst>
              <a:ext uri="{FF2B5EF4-FFF2-40B4-BE49-F238E27FC236}">
                <a16:creationId xmlns:a16="http://schemas.microsoft.com/office/drawing/2014/main" id="{09A9F46D-4632-4BB8-84B0-EE4D5054D9B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2" name="Rectangle 3">
            <a:extLst>
              <a:ext uri="{FF2B5EF4-FFF2-40B4-BE49-F238E27FC236}">
                <a16:creationId xmlns:a16="http://schemas.microsoft.com/office/drawing/2014/main" id="{0EB3F1E4-B1B3-41E9-910F-87C8C341B1BD}"/>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9" name="Rectangle 2">
            <a:extLst>
              <a:ext uri="{FF2B5EF4-FFF2-40B4-BE49-F238E27FC236}">
                <a16:creationId xmlns:a16="http://schemas.microsoft.com/office/drawing/2014/main" id="{C650EAC7-290E-45AD-BCAC-9DD76646CB4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1" name="Rectangle 2">
            <a:extLst>
              <a:ext uri="{FF2B5EF4-FFF2-40B4-BE49-F238E27FC236}">
                <a16:creationId xmlns:a16="http://schemas.microsoft.com/office/drawing/2014/main" id="{BFAC9E8A-4800-4BDC-83B9-4C23777B4281}"/>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5" name="Rectangle 3">
            <a:extLst>
              <a:ext uri="{FF2B5EF4-FFF2-40B4-BE49-F238E27FC236}">
                <a16:creationId xmlns:a16="http://schemas.microsoft.com/office/drawing/2014/main" id="{FD790C67-6787-404F-BB9C-9DDBEDCA86E1}"/>
              </a:ext>
            </a:extLst>
          </p:cNvPr>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3" name="Rectangle 2">
            <a:extLst>
              <a:ext uri="{FF2B5EF4-FFF2-40B4-BE49-F238E27FC236}">
                <a16:creationId xmlns:a16="http://schemas.microsoft.com/office/drawing/2014/main" id="{CC7D0A99-D127-440E-B7BD-EF87EFC0FF3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7" name="Rectangle 3">
            <a:extLst>
              <a:ext uri="{FF2B5EF4-FFF2-40B4-BE49-F238E27FC236}">
                <a16:creationId xmlns:a16="http://schemas.microsoft.com/office/drawing/2014/main" id="{AB158898-C618-4184-B220-2FA3CFAC6DA5}"/>
              </a:ext>
            </a:extLst>
          </p:cNvPr>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4" name="Rectangle 2">
            <a:extLst>
              <a:ext uri="{FF2B5EF4-FFF2-40B4-BE49-F238E27FC236}">
                <a16:creationId xmlns:a16="http://schemas.microsoft.com/office/drawing/2014/main" id="{C5919BB0-CC42-4864-8499-180018444BB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9" name="Rectangle 3">
            <a:extLst>
              <a:ext uri="{FF2B5EF4-FFF2-40B4-BE49-F238E27FC236}">
                <a16:creationId xmlns:a16="http://schemas.microsoft.com/office/drawing/2014/main" id="{C9D1048B-C9DD-439F-B084-7974574AC2AB}"/>
              </a:ext>
            </a:extLst>
          </p:cNvPr>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6" name="Rectangle 2">
            <a:extLst>
              <a:ext uri="{FF2B5EF4-FFF2-40B4-BE49-F238E27FC236}">
                <a16:creationId xmlns:a16="http://schemas.microsoft.com/office/drawing/2014/main" id="{A8FD442C-185C-433A-8D40-5D196E46184C}"/>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8" name="Rectangle 2">
            <a:extLst>
              <a:ext uri="{FF2B5EF4-FFF2-40B4-BE49-F238E27FC236}">
                <a16:creationId xmlns:a16="http://schemas.microsoft.com/office/drawing/2014/main" id="{EC0E20F2-7104-4CDA-A393-CD27FDE0142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2" name="Rectangle 3">
            <a:extLst>
              <a:ext uri="{FF2B5EF4-FFF2-40B4-BE49-F238E27FC236}">
                <a16:creationId xmlns:a16="http://schemas.microsoft.com/office/drawing/2014/main" id="{A16513CF-12A9-453D-A799-D181364666D6}"/>
              </a:ext>
            </a:extLst>
          </p:cNvPr>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0" name="Rectangle 2">
            <a:extLst>
              <a:ext uri="{FF2B5EF4-FFF2-40B4-BE49-F238E27FC236}">
                <a16:creationId xmlns:a16="http://schemas.microsoft.com/office/drawing/2014/main" id="{6CFBA844-2552-4167-A8F5-0F52E8633C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cs typeface="+mn-cs"/>
            </a:endParaRPr>
          </a:p>
        </p:txBody>
      </p:sp>
      <p:sp>
        <p:nvSpPr>
          <p:cNvPr id="5" name="Rectangle 2">
            <a:extLst>
              <a:ext uri="{FF2B5EF4-FFF2-40B4-BE49-F238E27FC236}">
                <a16:creationId xmlns:a16="http://schemas.microsoft.com/office/drawing/2014/main" id="{FE4041DB-4242-4C4E-AE72-B52EA9AC86B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7" name="Rectangle 2">
            <a:extLst>
              <a:ext uri="{FF2B5EF4-FFF2-40B4-BE49-F238E27FC236}">
                <a16:creationId xmlns:a16="http://schemas.microsoft.com/office/drawing/2014/main" id="{B5EB85CE-6FA0-440D-834A-48FB9548EBA1}"/>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3" name="Rectangle 4">
            <a:extLst>
              <a:ext uri="{FF2B5EF4-FFF2-40B4-BE49-F238E27FC236}">
                <a16:creationId xmlns:a16="http://schemas.microsoft.com/office/drawing/2014/main" id="{8027AA4F-BE1B-44B0-9305-DAED1A3E5D89}"/>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Rectangle 2">
            <a:extLst>
              <a:ext uri="{FF2B5EF4-FFF2-40B4-BE49-F238E27FC236}">
                <a16:creationId xmlns:a16="http://schemas.microsoft.com/office/drawing/2014/main" id="{D5A57B0A-05A0-43F4-B9DD-B9A6D6DD1BE7}"/>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1" name="Rectangle 2">
            <a:extLst>
              <a:ext uri="{FF2B5EF4-FFF2-40B4-BE49-F238E27FC236}">
                <a16:creationId xmlns:a16="http://schemas.microsoft.com/office/drawing/2014/main" id="{2307A4BC-A2EA-47C7-BB45-0CA8E31DC429}"/>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pic>
        <p:nvPicPr>
          <p:cNvPr id="34842" name="Picture 28">
            <a:extLst>
              <a:ext uri="{FF2B5EF4-FFF2-40B4-BE49-F238E27FC236}">
                <a16:creationId xmlns:a16="http://schemas.microsoft.com/office/drawing/2014/main" id="{803BBC29-7294-4AA1-BFA1-5D9A9C9D7F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71600"/>
            <a:ext cx="8961438" cy="329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DF92D2BF-7C6C-4497-98D1-869C6F4AD1CE}"/>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E0388C7-A99F-4D3D-9C44-098313A6653F}" type="slidenum">
              <a:rPr lang="en-US" altLang="en-US" sz="1400" smtClean="0"/>
              <a:pPr>
                <a:spcBef>
                  <a:spcPct val="0"/>
                </a:spcBef>
                <a:buClrTx/>
                <a:buSzTx/>
                <a:buFontTx/>
                <a:buNone/>
              </a:pPr>
              <a:t>3</a:t>
            </a:fld>
            <a:endParaRPr lang="en-US" altLang="en-US" sz="1400"/>
          </a:p>
        </p:txBody>
      </p:sp>
      <p:sp>
        <p:nvSpPr>
          <p:cNvPr id="7171" name="Rectangle 2">
            <a:extLst>
              <a:ext uri="{FF2B5EF4-FFF2-40B4-BE49-F238E27FC236}">
                <a16:creationId xmlns:a16="http://schemas.microsoft.com/office/drawing/2014/main" id="{EB08EB01-7261-4661-A159-82DA6171055C}"/>
              </a:ext>
            </a:extLst>
          </p:cNvPr>
          <p:cNvSpPr>
            <a:spLocks noGrp="1" noChangeArrowheads="1"/>
          </p:cNvSpPr>
          <p:nvPr>
            <p:ph type="title"/>
          </p:nvPr>
        </p:nvSpPr>
        <p:spPr>
          <a:xfrm>
            <a:off x="533400" y="152400"/>
            <a:ext cx="7772400" cy="457200"/>
          </a:xfrm>
        </p:spPr>
        <p:txBody>
          <a:bodyPr/>
          <a:lstStyle/>
          <a:p>
            <a:r>
              <a:rPr lang="en-US" altLang="en-US" sz="4000"/>
              <a:t>Objectives</a:t>
            </a:r>
          </a:p>
        </p:txBody>
      </p:sp>
      <p:sp>
        <p:nvSpPr>
          <p:cNvPr id="7172" name="Rectangle 3">
            <a:extLst>
              <a:ext uri="{FF2B5EF4-FFF2-40B4-BE49-F238E27FC236}">
                <a16:creationId xmlns:a16="http://schemas.microsoft.com/office/drawing/2014/main" id="{0C2A3209-52B4-4949-BCE0-B3E0BBFCADCB}"/>
              </a:ext>
            </a:extLst>
          </p:cNvPr>
          <p:cNvSpPr>
            <a:spLocks noGrp="1" noChangeArrowheads="1"/>
          </p:cNvSpPr>
          <p:nvPr>
            <p:ph type="body" idx="1"/>
          </p:nvPr>
        </p:nvSpPr>
        <p:spPr>
          <a:xfrm>
            <a:off x="152400" y="762000"/>
            <a:ext cx="8991600" cy="5562600"/>
          </a:xfrm>
        </p:spPr>
        <p:txBody>
          <a:bodyPr/>
          <a:lstStyle/>
          <a:p>
            <a:pPr>
              <a:buFont typeface="Wingdings" panose="05000000000000000000" pitchFamily="2" charset="2"/>
              <a:buChar char="q"/>
            </a:pPr>
            <a:r>
              <a:rPr lang="en-US" altLang="en-US" sz="1900"/>
              <a:t>To distinguish between JavaFX, Swing, and AWT (§14.2).</a:t>
            </a:r>
          </a:p>
          <a:p>
            <a:pPr>
              <a:buFont typeface="Wingdings" panose="05000000000000000000" pitchFamily="2" charset="2"/>
              <a:buChar char="q"/>
            </a:pPr>
            <a:r>
              <a:rPr lang="en-US" altLang="en-US" sz="1900"/>
              <a:t>To write a simple JavaFX program and understand the relationship among stages, scenes, and nodes (§14.3).</a:t>
            </a:r>
          </a:p>
          <a:p>
            <a:pPr>
              <a:buFont typeface="Wingdings" panose="05000000000000000000" pitchFamily="2" charset="2"/>
              <a:buChar char="q"/>
            </a:pPr>
            <a:r>
              <a:rPr lang="en-US" altLang="en-US" sz="1900"/>
              <a:t>To create user interfaces using panes, UI controls, and shapes (§14.4).</a:t>
            </a:r>
          </a:p>
          <a:p>
            <a:pPr>
              <a:buFont typeface="Wingdings" panose="05000000000000000000" pitchFamily="2" charset="2"/>
              <a:buChar char="q"/>
            </a:pPr>
            <a:r>
              <a:rPr lang="en-US" altLang="en-US" sz="1900"/>
              <a:t>To use binding properties to synchronize property values (§14.5).</a:t>
            </a:r>
          </a:p>
          <a:p>
            <a:pPr>
              <a:buFont typeface="Wingdings" panose="05000000000000000000" pitchFamily="2" charset="2"/>
              <a:buChar char="q"/>
            </a:pPr>
            <a:r>
              <a:rPr lang="en-US" altLang="en-US" sz="1900"/>
              <a:t>To use the common properties </a:t>
            </a:r>
            <a:r>
              <a:rPr lang="en-US" altLang="en-US" sz="1900" b="1"/>
              <a:t>style</a:t>
            </a:r>
            <a:r>
              <a:rPr lang="en-US" altLang="en-US" sz="1900"/>
              <a:t> and </a:t>
            </a:r>
            <a:r>
              <a:rPr lang="en-US" altLang="en-US" sz="1900" b="1"/>
              <a:t>rotate</a:t>
            </a:r>
            <a:r>
              <a:rPr lang="en-US" altLang="en-US" sz="1900"/>
              <a:t> for nodes (§14.6).</a:t>
            </a:r>
          </a:p>
          <a:p>
            <a:pPr>
              <a:buFont typeface="Wingdings" panose="05000000000000000000" pitchFamily="2" charset="2"/>
              <a:buChar char="q"/>
            </a:pPr>
            <a:r>
              <a:rPr lang="en-US" altLang="en-US" sz="1900"/>
              <a:t>To create colors using the </a:t>
            </a:r>
            <a:r>
              <a:rPr lang="en-US" altLang="en-US" sz="1900" b="1"/>
              <a:t>Color</a:t>
            </a:r>
            <a:r>
              <a:rPr lang="en-US" altLang="en-US" sz="1900"/>
              <a:t> class (§14.7).</a:t>
            </a:r>
          </a:p>
          <a:p>
            <a:pPr>
              <a:buFont typeface="Wingdings" panose="05000000000000000000" pitchFamily="2" charset="2"/>
              <a:buChar char="q"/>
            </a:pPr>
            <a:r>
              <a:rPr lang="en-US" altLang="en-US" sz="1900"/>
              <a:t>To create fonts using the </a:t>
            </a:r>
            <a:r>
              <a:rPr lang="en-US" altLang="en-US" sz="1900" b="1"/>
              <a:t>Font</a:t>
            </a:r>
            <a:r>
              <a:rPr lang="en-US" altLang="en-US" sz="1900"/>
              <a:t> class (§14.8).</a:t>
            </a:r>
          </a:p>
          <a:p>
            <a:pPr>
              <a:buFont typeface="Wingdings" panose="05000000000000000000" pitchFamily="2" charset="2"/>
              <a:buChar char="q"/>
            </a:pPr>
            <a:r>
              <a:rPr lang="en-US" altLang="en-US" sz="1900"/>
              <a:t>To create images using the </a:t>
            </a:r>
            <a:r>
              <a:rPr lang="en-US" altLang="en-US" sz="1900" b="1"/>
              <a:t>Image</a:t>
            </a:r>
            <a:r>
              <a:rPr lang="en-US" altLang="en-US" sz="1900"/>
              <a:t> class and to create image views using the </a:t>
            </a:r>
            <a:r>
              <a:rPr lang="en-US" altLang="en-US" sz="1900" b="1"/>
              <a:t>ImageView</a:t>
            </a:r>
            <a:r>
              <a:rPr lang="en-US" altLang="en-US" sz="1900"/>
              <a:t> class (§14.9).</a:t>
            </a:r>
          </a:p>
          <a:p>
            <a:pPr>
              <a:buFont typeface="Wingdings" panose="05000000000000000000" pitchFamily="2" charset="2"/>
              <a:buChar char="q"/>
            </a:pPr>
            <a:r>
              <a:rPr lang="en-US" altLang="en-US" sz="1900"/>
              <a:t>To layout nodes using </a:t>
            </a:r>
            <a:r>
              <a:rPr lang="en-US" altLang="en-US" sz="1900" b="1"/>
              <a:t>Pane</a:t>
            </a:r>
            <a:r>
              <a:rPr lang="en-US" altLang="en-US" sz="1900"/>
              <a:t>, </a:t>
            </a:r>
            <a:r>
              <a:rPr lang="en-US" altLang="en-US" sz="1900" b="1"/>
              <a:t>StackPane</a:t>
            </a:r>
            <a:r>
              <a:rPr lang="en-US" altLang="en-US" sz="1900"/>
              <a:t>, </a:t>
            </a:r>
            <a:r>
              <a:rPr lang="en-US" altLang="en-US" sz="1900" b="1"/>
              <a:t>FlowPane</a:t>
            </a:r>
            <a:r>
              <a:rPr lang="en-US" altLang="en-US" sz="1900"/>
              <a:t>, </a:t>
            </a:r>
            <a:r>
              <a:rPr lang="en-US" altLang="en-US" sz="1900" b="1"/>
              <a:t>GridPane</a:t>
            </a:r>
            <a:r>
              <a:rPr lang="en-US" altLang="en-US" sz="1900"/>
              <a:t>, </a:t>
            </a:r>
            <a:r>
              <a:rPr lang="en-US" altLang="en-US" sz="1900" b="1"/>
              <a:t>BorderPane</a:t>
            </a:r>
            <a:r>
              <a:rPr lang="en-US" altLang="en-US" sz="1900"/>
              <a:t>, </a:t>
            </a:r>
            <a:r>
              <a:rPr lang="en-US" altLang="en-US" sz="1900" b="1"/>
              <a:t>HBox</a:t>
            </a:r>
            <a:r>
              <a:rPr lang="en-US" altLang="en-US" sz="1900"/>
              <a:t>, and </a:t>
            </a:r>
            <a:r>
              <a:rPr lang="en-US" altLang="en-US" sz="1900" b="1"/>
              <a:t>VBox</a:t>
            </a:r>
            <a:r>
              <a:rPr lang="en-US" altLang="en-US" sz="1900"/>
              <a:t> (§14.10).</a:t>
            </a:r>
          </a:p>
          <a:p>
            <a:pPr>
              <a:buFont typeface="Wingdings" panose="05000000000000000000" pitchFamily="2" charset="2"/>
              <a:buChar char="q"/>
            </a:pPr>
            <a:r>
              <a:rPr lang="en-US" altLang="en-US" sz="1900"/>
              <a:t>To display text using the </a:t>
            </a:r>
            <a:r>
              <a:rPr lang="en-US" altLang="en-US" sz="1900" b="1"/>
              <a:t>Text</a:t>
            </a:r>
            <a:r>
              <a:rPr lang="en-US" altLang="en-US" sz="1900"/>
              <a:t> class and create shapes using </a:t>
            </a:r>
            <a:r>
              <a:rPr lang="en-US" altLang="en-US" sz="1900" b="1"/>
              <a:t>Line</a:t>
            </a:r>
            <a:r>
              <a:rPr lang="en-US" altLang="en-US" sz="1900"/>
              <a:t>, </a:t>
            </a:r>
            <a:r>
              <a:rPr lang="en-US" altLang="en-US" sz="1900" b="1"/>
              <a:t>Circle</a:t>
            </a:r>
            <a:r>
              <a:rPr lang="en-US" altLang="en-US" sz="1900"/>
              <a:t>, </a:t>
            </a:r>
            <a:r>
              <a:rPr lang="en-US" altLang="en-US" sz="1900" b="1"/>
              <a:t>Rectangle</a:t>
            </a:r>
            <a:r>
              <a:rPr lang="en-US" altLang="en-US" sz="1900"/>
              <a:t>, </a:t>
            </a:r>
            <a:r>
              <a:rPr lang="en-US" altLang="en-US" sz="1900" b="1"/>
              <a:t>Ellipse</a:t>
            </a:r>
            <a:r>
              <a:rPr lang="en-US" altLang="en-US" sz="1900"/>
              <a:t>, </a:t>
            </a:r>
            <a:r>
              <a:rPr lang="en-US" altLang="en-US" sz="1900" b="1"/>
              <a:t>Arc</a:t>
            </a:r>
            <a:r>
              <a:rPr lang="en-US" altLang="en-US" sz="1900"/>
              <a:t>, </a:t>
            </a:r>
            <a:r>
              <a:rPr lang="en-US" altLang="en-US" sz="1900" b="1"/>
              <a:t>Polygon</a:t>
            </a:r>
            <a:r>
              <a:rPr lang="en-US" altLang="en-US" sz="1900"/>
              <a:t>, and </a:t>
            </a:r>
            <a:r>
              <a:rPr lang="en-US" altLang="en-US" sz="1900" b="1"/>
              <a:t>Polyline</a:t>
            </a:r>
            <a:r>
              <a:rPr lang="en-US" altLang="en-US" sz="1900"/>
              <a:t> (§14.11).</a:t>
            </a:r>
          </a:p>
          <a:p>
            <a:pPr>
              <a:buFont typeface="Wingdings" panose="05000000000000000000" pitchFamily="2" charset="2"/>
              <a:buChar char="q"/>
            </a:pPr>
            <a:r>
              <a:rPr lang="en-US" altLang="en-US" sz="1900"/>
              <a:t>To develop the reusable GUI components </a:t>
            </a:r>
            <a:r>
              <a:rPr lang="en-US" altLang="en-US" sz="1900" b="1"/>
              <a:t>ClockPane</a:t>
            </a:r>
            <a:r>
              <a:rPr lang="en-US" altLang="en-US" sz="1900"/>
              <a:t> for displaying an analog clock (§14.12).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783AF412-3ABF-4243-A39B-1E1DCBCAFCE0}"/>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663DDD2-ADCC-4A48-9E61-A4533BF5108A}" type="slidenum">
              <a:rPr lang="en-US" altLang="en-US" sz="1400" smtClean="0"/>
              <a:pPr>
                <a:spcBef>
                  <a:spcPct val="0"/>
                </a:spcBef>
                <a:buClrTx/>
                <a:buSzTx/>
                <a:buFontTx/>
                <a:buNone/>
              </a:pPr>
              <a:t>30</a:t>
            </a:fld>
            <a:endParaRPr lang="en-US" altLang="en-US" sz="1400"/>
          </a:p>
        </p:txBody>
      </p:sp>
      <p:sp>
        <p:nvSpPr>
          <p:cNvPr id="35843" name="Rectangle 2">
            <a:extLst>
              <a:ext uri="{FF2B5EF4-FFF2-40B4-BE49-F238E27FC236}">
                <a16:creationId xmlns:a16="http://schemas.microsoft.com/office/drawing/2014/main" id="{43149EF7-8443-4E0D-9A48-E0FB3104A52E}"/>
              </a:ext>
            </a:extLst>
          </p:cNvPr>
          <p:cNvSpPr>
            <a:spLocks noGrp="1" noChangeArrowheads="1"/>
          </p:cNvSpPr>
          <p:nvPr>
            <p:ph type="title"/>
          </p:nvPr>
        </p:nvSpPr>
        <p:spPr>
          <a:xfrm>
            <a:off x="228600" y="152400"/>
            <a:ext cx="8686800" cy="762000"/>
          </a:xfrm>
        </p:spPr>
        <p:txBody>
          <a:bodyPr/>
          <a:lstStyle/>
          <a:p>
            <a:r>
              <a:rPr lang="en-US" altLang="en-US"/>
              <a:t>Ellipse</a:t>
            </a:r>
            <a:endParaRPr lang="en-US" altLang="en-US">
              <a:solidFill>
                <a:schemeClr val="tx1"/>
              </a:solidFill>
            </a:endParaRPr>
          </a:p>
        </p:txBody>
      </p:sp>
      <p:sp>
        <p:nvSpPr>
          <p:cNvPr id="3" name="Rectangle 2">
            <a:extLst>
              <a:ext uri="{FF2B5EF4-FFF2-40B4-BE49-F238E27FC236}">
                <a16:creationId xmlns:a16="http://schemas.microsoft.com/office/drawing/2014/main" id="{9088692B-74AB-4B72-9EFC-2629BC6F9282}"/>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8" name="Rectangle 3">
            <a:extLst>
              <a:ext uri="{FF2B5EF4-FFF2-40B4-BE49-F238E27FC236}">
                <a16:creationId xmlns:a16="http://schemas.microsoft.com/office/drawing/2014/main" id="{0DB8D019-5710-4791-877D-E5AA39C89801}"/>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 name="Rectangle 2">
            <a:extLst>
              <a:ext uri="{FF2B5EF4-FFF2-40B4-BE49-F238E27FC236}">
                <a16:creationId xmlns:a16="http://schemas.microsoft.com/office/drawing/2014/main" id="{A32051A1-6C7D-4C5D-A643-222231C09B8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0" name="Rectangle 3">
            <a:extLst>
              <a:ext uri="{FF2B5EF4-FFF2-40B4-BE49-F238E27FC236}">
                <a16:creationId xmlns:a16="http://schemas.microsoft.com/office/drawing/2014/main" id="{8CBFF4CB-818B-4F9E-903A-85F967941749}"/>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4" name="Rectangle 2">
            <a:extLst>
              <a:ext uri="{FF2B5EF4-FFF2-40B4-BE49-F238E27FC236}">
                <a16:creationId xmlns:a16="http://schemas.microsoft.com/office/drawing/2014/main" id="{5D36002C-CAC3-4A6E-AB85-23723C7EBA5B}"/>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2" name="Rectangle 3">
            <a:extLst>
              <a:ext uri="{FF2B5EF4-FFF2-40B4-BE49-F238E27FC236}">
                <a16:creationId xmlns:a16="http://schemas.microsoft.com/office/drawing/2014/main" id="{A6EB66F5-690D-4D37-9C33-7B051224BE81}"/>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9" name="Rectangle 2">
            <a:extLst>
              <a:ext uri="{FF2B5EF4-FFF2-40B4-BE49-F238E27FC236}">
                <a16:creationId xmlns:a16="http://schemas.microsoft.com/office/drawing/2014/main" id="{16864096-41E9-4555-997C-D5283AC2834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1" name="Rectangle 2">
            <a:extLst>
              <a:ext uri="{FF2B5EF4-FFF2-40B4-BE49-F238E27FC236}">
                <a16:creationId xmlns:a16="http://schemas.microsoft.com/office/drawing/2014/main" id="{E382B324-1602-4B7B-8E0A-12F65E89A95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5" name="Rectangle 3">
            <a:extLst>
              <a:ext uri="{FF2B5EF4-FFF2-40B4-BE49-F238E27FC236}">
                <a16:creationId xmlns:a16="http://schemas.microsoft.com/office/drawing/2014/main" id="{746F08E5-CC11-463B-9527-73F38052EF30}"/>
              </a:ext>
            </a:extLst>
          </p:cNvPr>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3" name="Rectangle 2">
            <a:extLst>
              <a:ext uri="{FF2B5EF4-FFF2-40B4-BE49-F238E27FC236}">
                <a16:creationId xmlns:a16="http://schemas.microsoft.com/office/drawing/2014/main" id="{9CABA738-4AC0-4748-9706-01610A7DAC8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7" name="Rectangle 3">
            <a:extLst>
              <a:ext uri="{FF2B5EF4-FFF2-40B4-BE49-F238E27FC236}">
                <a16:creationId xmlns:a16="http://schemas.microsoft.com/office/drawing/2014/main" id="{BED24218-C147-48D0-BAAE-6B5A0636799D}"/>
              </a:ext>
            </a:extLst>
          </p:cNvPr>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4" name="Rectangle 2">
            <a:extLst>
              <a:ext uri="{FF2B5EF4-FFF2-40B4-BE49-F238E27FC236}">
                <a16:creationId xmlns:a16="http://schemas.microsoft.com/office/drawing/2014/main" id="{76173C65-F641-48D3-AFE8-91A81CDD2471}"/>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9" name="Rectangle 3">
            <a:extLst>
              <a:ext uri="{FF2B5EF4-FFF2-40B4-BE49-F238E27FC236}">
                <a16:creationId xmlns:a16="http://schemas.microsoft.com/office/drawing/2014/main" id="{976BE426-4855-4F02-B000-2F94EFDD240C}"/>
              </a:ext>
            </a:extLst>
          </p:cNvPr>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6" name="Rectangle 2">
            <a:extLst>
              <a:ext uri="{FF2B5EF4-FFF2-40B4-BE49-F238E27FC236}">
                <a16:creationId xmlns:a16="http://schemas.microsoft.com/office/drawing/2014/main" id="{E9C42F4A-84AF-471B-A1FA-2F7833112CD6}"/>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8" name="Rectangle 2">
            <a:extLst>
              <a:ext uri="{FF2B5EF4-FFF2-40B4-BE49-F238E27FC236}">
                <a16:creationId xmlns:a16="http://schemas.microsoft.com/office/drawing/2014/main" id="{A4F1140C-EF3F-4F5D-8603-408E82B71E08}"/>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2" name="Rectangle 3">
            <a:extLst>
              <a:ext uri="{FF2B5EF4-FFF2-40B4-BE49-F238E27FC236}">
                <a16:creationId xmlns:a16="http://schemas.microsoft.com/office/drawing/2014/main" id="{3CF860F8-6C0F-42C5-A4EF-5EA7914E0744}"/>
              </a:ext>
            </a:extLst>
          </p:cNvPr>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0" name="Rectangle 2">
            <a:extLst>
              <a:ext uri="{FF2B5EF4-FFF2-40B4-BE49-F238E27FC236}">
                <a16:creationId xmlns:a16="http://schemas.microsoft.com/office/drawing/2014/main" id="{580994C5-BC82-456B-B2A3-64BD63ABBF31}"/>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cs typeface="+mn-cs"/>
            </a:endParaRPr>
          </a:p>
        </p:txBody>
      </p:sp>
      <p:sp>
        <p:nvSpPr>
          <p:cNvPr id="5" name="Rectangle 2">
            <a:extLst>
              <a:ext uri="{FF2B5EF4-FFF2-40B4-BE49-F238E27FC236}">
                <a16:creationId xmlns:a16="http://schemas.microsoft.com/office/drawing/2014/main" id="{0D9E3686-7598-4110-B5B5-5F04FC6B03D8}"/>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7" name="Rectangle 2">
            <a:extLst>
              <a:ext uri="{FF2B5EF4-FFF2-40B4-BE49-F238E27FC236}">
                <a16:creationId xmlns:a16="http://schemas.microsoft.com/office/drawing/2014/main" id="{0FDC472E-2CC5-41DE-976F-EB3C062BAA6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3" name="Rectangle 4">
            <a:extLst>
              <a:ext uri="{FF2B5EF4-FFF2-40B4-BE49-F238E27FC236}">
                <a16:creationId xmlns:a16="http://schemas.microsoft.com/office/drawing/2014/main" id="{5FA8E9BA-86F3-4415-9B25-088A504499C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Rectangle 2">
            <a:extLst>
              <a:ext uri="{FF2B5EF4-FFF2-40B4-BE49-F238E27FC236}">
                <a16:creationId xmlns:a16="http://schemas.microsoft.com/office/drawing/2014/main" id="{BF791D97-FFD1-409B-A384-8F4D273C22C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1" name="Rectangle 2">
            <a:extLst>
              <a:ext uri="{FF2B5EF4-FFF2-40B4-BE49-F238E27FC236}">
                <a16:creationId xmlns:a16="http://schemas.microsoft.com/office/drawing/2014/main" id="{393EC4A6-3E02-4A58-8941-93302172162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5" name="Rectangle 2">
            <a:extLst>
              <a:ext uri="{FF2B5EF4-FFF2-40B4-BE49-F238E27FC236}">
                <a16:creationId xmlns:a16="http://schemas.microsoft.com/office/drawing/2014/main" id="{4B5BCE83-3D43-45C7-B47D-265E36FD7E2D}"/>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7" name="Rectangle 4">
            <a:extLst>
              <a:ext uri="{FF2B5EF4-FFF2-40B4-BE49-F238E27FC236}">
                <a16:creationId xmlns:a16="http://schemas.microsoft.com/office/drawing/2014/main" id="{FDACA20D-9D4C-4F07-8D25-4461DBBC88F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graphicFrame>
        <p:nvGraphicFramePr>
          <p:cNvPr id="35868" name="Object 27">
            <a:extLst>
              <a:ext uri="{FF2B5EF4-FFF2-40B4-BE49-F238E27FC236}">
                <a16:creationId xmlns:a16="http://schemas.microsoft.com/office/drawing/2014/main" id="{FC161032-B989-4466-8F91-3B71635D6A8C}"/>
              </a:ext>
            </a:extLst>
          </p:cNvPr>
          <p:cNvGraphicFramePr>
            <a:graphicFrameLocks noChangeAspect="1"/>
          </p:cNvGraphicFramePr>
          <p:nvPr/>
        </p:nvGraphicFramePr>
        <p:xfrm>
          <a:off x="76200" y="4267200"/>
          <a:ext cx="6238875" cy="2286000"/>
        </p:xfrm>
        <a:graphic>
          <a:graphicData uri="http://schemas.openxmlformats.org/presentationml/2006/ole">
            <mc:AlternateContent xmlns:mc="http://schemas.openxmlformats.org/markup-compatibility/2006">
              <mc:Choice xmlns:v="urn:schemas-microsoft-com:vml" Requires="v">
                <p:oleObj spid="_x0000_s35872" name="Picture" r:id="rId3" imgW="2971800" imgH="1092200" progId="Word.Picture.8">
                  <p:embed/>
                </p:oleObj>
              </mc:Choice>
              <mc:Fallback>
                <p:oleObj name="Picture" r:id="rId3" imgW="2971800" imgH="1092200" progId="Word.Picture.8">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4267200"/>
                        <a:ext cx="62388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 name="Rectangle 5">
            <a:extLst>
              <a:ext uri="{FF2B5EF4-FFF2-40B4-BE49-F238E27FC236}">
                <a16:creationId xmlns:a16="http://schemas.microsoft.com/office/drawing/2014/main" id="{69776D95-2E88-4333-BD38-34DAD9A13410}"/>
              </a:ext>
            </a:extLst>
          </p:cNvPr>
          <p:cNvSpPr>
            <a:spLocks noChangeArrowheads="1"/>
          </p:cNvSpPr>
          <p:nvPr/>
        </p:nvSpPr>
        <p:spPr bwMode="auto">
          <a:xfrm>
            <a:off x="0" y="10890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pic>
        <p:nvPicPr>
          <p:cNvPr id="35870" name="Picture 36">
            <a:extLst>
              <a:ext uri="{FF2B5EF4-FFF2-40B4-BE49-F238E27FC236}">
                <a16:creationId xmlns:a16="http://schemas.microsoft.com/office/drawing/2014/main" id="{D3C07A95-FF53-4CAA-9E7C-3E49E1AEB0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975" y="944563"/>
            <a:ext cx="8145463"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35871" name="Rectangle 33">
            <a:hlinkClick r:id="rId6"/>
            <a:extLst>
              <a:ext uri="{FF2B5EF4-FFF2-40B4-BE49-F238E27FC236}">
                <a16:creationId xmlns:a16="http://schemas.microsoft.com/office/drawing/2014/main" id="{25315B54-28CE-426C-8C46-E8F3E1A25735}"/>
              </a:ext>
            </a:extLst>
          </p:cNvPr>
          <p:cNvSpPr>
            <a:spLocks noChangeArrowheads="1"/>
          </p:cNvSpPr>
          <p:nvPr/>
        </p:nvSpPr>
        <p:spPr bwMode="auto">
          <a:xfrm>
            <a:off x="5259388" y="5562600"/>
            <a:ext cx="23241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ShowEllipse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5D3359BB-EA4B-44C6-B005-B88A2267C4B7}"/>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46AE329-ECF0-438D-87A8-F3B6D5FB1BC3}" type="slidenum">
              <a:rPr lang="en-US" altLang="en-US" sz="1400" smtClean="0"/>
              <a:pPr>
                <a:spcBef>
                  <a:spcPct val="0"/>
                </a:spcBef>
                <a:buClrTx/>
                <a:buSzTx/>
                <a:buFontTx/>
                <a:buNone/>
              </a:pPr>
              <a:t>31</a:t>
            </a:fld>
            <a:endParaRPr lang="en-US" altLang="en-US" sz="1400"/>
          </a:p>
        </p:txBody>
      </p:sp>
      <p:sp>
        <p:nvSpPr>
          <p:cNvPr id="36867" name="Rectangle 2">
            <a:extLst>
              <a:ext uri="{FF2B5EF4-FFF2-40B4-BE49-F238E27FC236}">
                <a16:creationId xmlns:a16="http://schemas.microsoft.com/office/drawing/2014/main" id="{B6FBD712-6E06-4E0C-84A8-C972CB1C47FE}"/>
              </a:ext>
            </a:extLst>
          </p:cNvPr>
          <p:cNvSpPr>
            <a:spLocks noGrp="1" noChangeArrowheads="1"/>
          </p:cNvSpPr>
          <p:nvPr>
            <p:ph type="title"/>
          </p:nvPr>
        </p:nvSpPr>
        <p:spPr>
          <a:xfrm>
            <a:off x="228600" y="152400"/>
            <a:ext cx="8686800" cy="762000"/>
          </a:xfrm>
        </p:spPr>
        <p:txBody>
          <a:bodyPr/>
          <a:lstStyle/>
          <a:p>
            <a:r>
              <a:rPr lang="en-US" altLang="en-US"/>
              <a:t>Arc</a:t>
            </a:r>
            <a:endParaRPr lang="en-US" altLang="en-US">
              <a:solidFill>
                <a:schemeClr val="tx1"/>
              </a:solidFill>
            </a:endParaRPr>
          </a:p>
        </p:txBody>
      </p:sp>
      <p:sp>
        <p:nvSpPr>
          <p:cNvPr id="3" name="Rectangle 2">
            <a:extLst>
              <a:ext uri="{FF2B5EF4-FFF2-40B4-BE49-F238E27FC236}">
                <a16:creationId xmlns:a16="http://schemas.microsoft.com/office/drawing/2014/main" id="{701FBDFE-E3A1-47D5-B4C1-A929E6E59609}"/>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8" name="Rectangle 3">
            <a:extLst>
              <a:ext uri="{FF2B5EF4-FFF2-40B4-BE49-F238E27FC236}">
                <a16:creationId xmlns:a16="http://schemas.microsoft.com/office/drawing/2014/main" id="{A57F8172-05D8-4E11-95A8-2563AF922239}"/>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 name="Rectangle 2">
            <a:extLst>
              <a:ext uri="{FF2B5EF4-FFF2-40B4-BE49-F238E27FC236}">
                <a16:creationId xmlns:a16="http://schemas.microsoft.com/office/drawing/2014/main" id="{9E9F8841-6596-48B4-9E4C-F954CF65D6F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0" name="Rectangle 3">
            <a:extLst>
              <a:ext uri="{FF2B5EF4-FFF2-40B4-BE49-F238E27FC236}">
                <a16:creationId xmlns:a16="http://schemas.microsoft.com/office/drawing/2014/main" id="{C583EE30-6508-49BF-85BC-B0668D3529BA}"/>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4" name="Rectangle 2">
            <a:extLst>
              <a:ext uri="{FF2B5EF4-FFF2-40B4-BE49-F238E27FC236}">
                <a16:creationId xmlns:a16="http://schemas.microsoft.com/office/drawing/2014/main" id="{639B7265-AC29-4CC2-9D7A-AC4FC6B85AE8}"/>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2" name="Rectangle 3">
            <a:extLst>
              <a:ext uri="{FF2B5EF4-FFF2-40B4-BE49-F238E27FC236}">
                <a16:creationId xmlns:a16="http://schemas.microsoft.com/office/drawing/2014/main" id="{56B9FECB-A9BC-43E5-A13F-0BEAE3D3292B}"/>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9" name="Rectangle 2">
            <a:extLst>
              <a:ext uri="{FF2B5EF4-FFF2-40B4-BE49-F238E27FC236}">
                <a16:creationId xmlns:a16="http://schemas.microsoft.com/office/drawing/2014/main" id="{20A47292-B849-4EA8-B019-B1616EE6E5F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1" name="Rectangle 2">
            <a:extLst>
              <a:ext uri="{FF2B5EF4-FFF2-40B4-BE49-F238E27FC236}">
                <a16:creationId xmlns:a16="http://schemas.microsoft.com/office/drawing/2014/main" id="{76422E59-758C-4976-9702-42C33A5D381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5" name="Rectangle 3">
            <a:extLst>
              <a:ext uri="{FF2B5EF4-FFF2-40B4-BE49-F238E27FC236}">
                <a16:creationId xmlns:a16="http://schemas.microsoft.com/office/drawing/2014/main" id="{CA57ED7D-2137-4371-A9A5-11B523134497}"/>
              </a:ext>
            </a:extLst>
          </p:cNvPr>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3" name="Rectangle 2">
            <a:extLst>
              <a:ext uri="{FF2B5EF4-FFF2-40B4-BE49-F238E27FC236}">
                <a16:creationId xmlns:a16="http://schemas.microsoft.com/office/drawing/2014/main" id="{3F95B295-F526-4052-9595-BC4367ECC4E4}"/>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7" name="Rectangle 3">
            <a:extLst>
              <a:ext uri="{FF2B5EF4-FFF2-40B4-BE49-F238E27FC236}">
                <a16:creationId xmlns:a16="http://schemas.microsoft.com/office/drawing/2014/main" id="{67AA18E1-7219-484F-91CD-C89AF159D283}"/>
              </a:ext>
            </a:extLst>
          </p:cNvPr>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4" name="Rectangle 2">
            <a:extLst>
              <a:ext uri="{FF2B5EF4-FFF2-40B4-BE49-F238E27FC236}">
                <a16:creationId xmlns:a16="http://schemas.microsoft.com/office/drawing/2014/main" id="{2F42763C-1467-4607-8FBA-AB96A63A8598}"/>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9" name="Rectangle 3">
            <a:extLst>
              <a:ext uri="{FF2B5EF4-FFF2-40B4-BE49-F238E27FC236}">
                <a16:creationId xmlns:a16="http://schemas.microsoft.com/office/drawing/2014/main" id="{E972C385-4C25-4F58-8E58-461D51A0B17D}"/>
              </a:ext>
            </a:extLst>
          </p:cNvPr>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6" name="Rectangle 2">
            <a:extLst>
              <a:ext uri="{FF2B5EF4-FFF2-40B4-BE49-F238E27FC236}">
                <a16:creationId xmlns:a16="http://schemas.microsoft.com/office/drawing/2014/main" id="{08B70128-5DFC-4850-AEE4-840733AFB9D8}"/>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8" name="Rectangle 2">
            <a:extLst>
              <a:ext uri="{FF2B5EF4-FFF2-40B4-BE49-F238E27FC236}">
                <a16:creationId xmlns:a16="http://schemas.microsoft.com/office/drawing/2014/main" id="{F8134F26-24B3-4290-B0A2-2BB93E9E44FD}"/>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2" name="Rectangle 3">
            <a:extLst>
              <a:ext uri="{FF2B5EF4-FFF2-40B4-BE49-F238E27FC236}">
                <a16:creationId xmlns:a16="http://schemas.microsoft.com/office/drawing/2014/main" id="{760A97FB-7756-4E27-9822-317AF9E9E504}"/>
              </a:ext>
            </a:extLst>
          </p:cNvPr>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0" name="Rectangle 2">
            <a:extLst>
              <a:ext uri="{FF2B5EF4-FFF2-40B4-BE49-F238E27FC236}">
                <a16:creationId xmlns:a16="http://schemas.microsoft.com/office/drawing/2014/main" id="{109B8952-DF0D-470B-A44E-31CBBD9819A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cs typeface="+mn-cs"/>
            </a:endParaRPr>
          </a:p>
        </p:txBody>
      </p:sp>
      <p:sp>
        <p:nvSpPr>
          <p:cNvPr id="5" name="Rectangle 2">
            <a:extLst>
              <a:ext uri="{FF2B5EF4-FFF2-40B4-BE49-F238E27FC236}">
                <a16:creationId xmlns:a16="http://schemas.microsoft.com/office/drawing/2014/main" id="{03E83CFD-C9CB-45BA-96ED-13A2321C159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7" name="Rectangle 2">
            <a:extLst>
              <a:ext uri="{FF2B5EF4-FFF2-40B4-BE49-F238E27FC236}">
                <a16:creationId xmlns:a16="http://schemas.microsoft.com/office/drawing/2014/main" id="{381FCB41-180A-427D-A928-BB03AAAF238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3" name="Rectangle 4">
            <a:extLst>
              <a:ext uri="{FF2B5EF4-FFF2-40B4-BE49-F238E27FC236}">
                <a16:creationId xmlns:a16="http://schemas.microsoft.com/office/drawing/2014/main" id="{35582423-F775-455E-826A-2918FD85F751}"/>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Rectangle 2">
            <a:extLst>
              <a:ext uri="{FF2B5EF4-FFF2-40B4-BE49-F238E27FC236}">
                <a16:creationId xmlns:a16="http://schemas.microsoft.com/office/drawing/2014/main" id="{4BC1227D-A6B3-411C-9DEE-A242936B38DB}"/>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1" name="Rectangle 2">
            <a:extLst>
              <a:ext uri="{FF2B5EF4-FFF2-40B4-BE49-F238E27FC236}">
                <a16:creationId xmlns:a16="http://schemas.microsoft.com/office/drawing/2014/main" id="{9473C65D-9CA3-4349-B9E6-5F574EC34272}"/>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5" name="Rectangle 2">
            <a:extLst>
              <a:ext uri="{FF2B5EF4-FFF2-40B4-BE49-F238E27FC236}">
                <a16:creationId xmlns:a16="http://schemas.microsoft.com/office/drawing/2014/main" id="{F518DE6E-58C8-4368-8BB8-6B1E7C78C3BC}"/>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7" name="Rectangle 4">
            <a:extLst>
              <a:ext uri="{FF2B5EF4-FFF2-40B4-BE49-F238E27FC236}">
                <a16:creationId xmlns:a16="http://schemas.microsoft.com/office/drawing/2014/main" id="{60DA358F-2C30-48D4-8A49-38A84547A1B2}"/>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9" name="Rectangle 5">
            <a:extLst>
              <a:ext uri="{FF2B5EF4-FFF2-40B4-BE49-F238E27FC236}">
                <a16:creationId xmlns:a16="http://schemas.microsoft.com/office/drawing/2014/main" id="{FD0BC456-600D-4754-BA4F-D11ED53A178D}"/>
              </a:ext>
            </a:extLst>
          </p:cNvPr>
          <p:cNvSpPr>
            <a:spLocks noChangeArrowheads="1"/>
          </p:cNvSpPr>
          <p:nvPr/>
        </p:nvSpPr>
        <p:spPr bwMode="auto">
          <a:xfrm>
            <a:off x="0" y="10890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4" name="Rectangle 2">
            <a:extLst>
              <a:ext uri="{FF2B5EF4-FFF2-40B4-BE49-F238E27FC236}">
                <a16:creationId xmlns:a16="http://schemas.microsoft.com/office/drawing/2014/main" id="{E5596E42-4FB6-4F82-9D49-5A6F77A0B761}"/>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31" name="Rectangle 4">
            <a:extLst>
              <a:ext uri="{FF2B5EF4-FFF2-40B4-BE49-F238E27FC236}">
                <a16:creationId xmlns:a16="http://schemas.microsoft.com/office/drawing/2014/main" id="{E7F9BF97-6076-444F-A9C0-D635730DC77A}"/>
              </a:ext>
            </a:extLst>
          </p:cNvPr>
          <p:cNvSpPr>
            <a:spLocks noChangeArrowheads="1"/>
          </p:cNvSpPr>
          <p:nvPr/>
        </p:nvSpPr>
        <p:spPr bwMode="auto">
          <a:xfrm>
            <a:off x="152400" y="1524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36" name="Rectangle 5">
            <a:extLst>
              <a:ext uri="{FF2B5EF4-FFF2-40B4-BE49-F238E27FC236}">
                <a16:creationId xmlns:a16="http://schemas.microsoft.com/office/drawing/2014/main" id="{F38C6D23-07F9-46AB-85C8-457F57481930}"/>
              </a:ext>
            </a:extLst>
          </p:cNvPr>
          <p:cNvSpPr>
            <a:spLocks noChangeArrowheads="1"/>
          </p:cNvSpPr>
          <p:nvPr/>
        </p:nvSpPr>
        <p:spPr bwMode="auto">
          <a:xfrm>
            <a:off x="152400" y="12414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pic>
        <p:nvPicPr>
          <p:cNvPr id="36896" name="Picture 34">
            <a:extLst>
              <a:ext uri="{FF2B5EF4-FFF2-40B4-BE49-F238E27FC236}">
                <a16:creationId xmlns:a16="http://schemas.microsoft.com/office/drawing/2014/main" id="{E77C8200-5FC1-4D21-8C0B-0C9C5EA73E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1103313"/>
            <a:ext cx="8850313" cy="439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0D3A5573-3102-4545-9BE2-8CC9F0C2A2A0}"/>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B09C3CC-8634-45BE-B679-F391573BB7B2}" type="slidenum">
              <a:rPr lang="en-US" altLang="en-US" sz="1400" smtClean="0"/>
              <a:pPr>
                <a:spcBef>
                  <a:spcPct val="0"/>
                </a:spcBef>
                <a:buClrTx/>
                <a:buSzTx/>
                <a:buFontTx/>
                <a:buNone/>
              </a:pPr>
              <a:t>32</a:t>
            </a:fld>
            <a:endParaRPr lang="en-US" altLang="en-US" sz="1400"/>
          </a:p>
        </p:txBody>
      </p:sp>
      <p:sp>
        <p:nvSpPr>
          <p:cNvPr id="37891" name="Rectangle 2">
            <a:extLst>
              <a:ext uri="{FF2B5EF4-FFF2-40B4-BE49-F238E27FC236}">
                <a16:creationId xmlns:a16="http://schemas.microsoft.com/office/drawing/2014/main" id="{369076AE-2982-4B30-B3A7-7F3A2C331E1B}"/>
              </a:ext>
            </a:extLst>
          </p:cNvPr>
          <p:cNvSpPr>
            <a:spLocks noGrp="1" noChangeArrowheads="1"/>
          </p:cNvSpPr>
          <p:nvPr>
            <p:ph type="title"/>
          </p:nvPr>
        </p:nvSpPr>
        <p:spPr>
          <a:xfrm>
            <a:off x="228600" y="152400"/>
            <a:ext cx="8686800" cy="762000"/>
          </a:xfrm>
        </p:spPr>
        <p:txBody>
          <a:bodyPr/>
          <a:lstStyle/>
          <a:p>
            <a:r>
              <a:rPr lang="en-US" altLang="en-US"/>
              <a:t>Arc Examples</a:t>
            </a:r>
            <a:endParaRPr lang="en-US" altLang="en-US">
              <a:solidFill>
                <a:schemeClr val="tx1"/>
              </a:solidFill>
            </a:endParaRPr>
          </a:p>
        </p:txBody>
      </p:sp>
      <p:sp>
        <p:nvSpPr>
          <p:cNvPr id="3" name="Rectangle 2">
            <a:extLst>
              <a:ext uri="{FF2B5EF4-FFF2-40B4-BE49-F238E27FC236}">
                <a16:creationId xmlns:a16="http://schemas.microsoft.com/office/drawing/2014/main" id="{D9DF0E32-AFEB-4295-B6EF-FD57E5D80BD7}"/>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8" name="Rectangle 3">
            <a:extLst>
              <a:ext uri="{FF2B5EF4-FFF2-40B4-BE49-F238E27FC236}">
                <a16:creationId xmlns:a16="http://schemas.microsoft.com/office/drawing/2014/main" id="{0DBDC106-4A0A-4104-856C-E27E7B71C70D}"/>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 name="Rectangle 2">
            <a:extLst>
              <a:ext uri="{FF2B5EF4-FFF2-40B4-BE49-F238E27FC236}">
                <a16:creationId xmlns:a16="http://schemas.microsoft.com/office/drawing/2014/main" id="{20143997-2891-4796-A3BD-E45B363B4CF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0" name="Rectangle 3">
            <a:extLst>
              <a:ext uri="{FF2B5EF4-FFF2-40B4-BE49-F238E27FC236}">
                <a16:creationId xmlns:a16="http://schemas.microsoft.com/office/drawing/2014/main" id="{2C95AB8B-157E-4BD2-9038-34B089F21292}"/>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4" name="Rectangle 2">
            <a:extLst>
              <a:ext uri="{FF2B5EF4-FFF2-40B4-BE49-F238E27FC236}">
                <a16:creationId xmlns:a16="http://schemas.microsoft.com/office/drawing/2014/main" id="{1D31476C-8EE6-48F8-8626-3D20284E3662}"/>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2" name="Rectangle 3">
            <a:extLst>
              <a:ext uri="{FF2B5EF4-FFF2-40B4-BE49-F238E27FC236}">
                <a16:creationId xmlns:a16="http://schemas.microsoft.com/office/drawing/2014/main" id="{F4F18FC2-2684-4FBB-914E-F06D731D62DE}"/>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9" name="Rectangle 2">
            <a:extLst>
              <a:ext uri="{FF2B5EF4-FFF2-40B4-BE49-F238E27FC236}">
                <a16:creationId xmlns:a16="http://schemas.microsoft.com/office/drawing/2014/main" id="{A8E42BC1-D86B-46F7-A7E1-644C215FD74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1" name="Rectangle 2">
            <a:extLst>
              <a:ext uri="{FF2B5EF4-FFF2-40B4-BE49-F238E27FC236}">
                <a16:creationId xmlns:a16="http://schemas.microsoft.com/office/drawing/2014/main" id="{05FD93ED-DD4A-4675-B325-AAB07D22D7A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5" name="Rectangle 3">
            <a:extLst>
              <a:ext uri="{FF2B5EF4-FFF2-40B4-BE49-F238E27FC236}">
                <a16:creationId xmlns:a16="http://schemas.microsoft.com/office/drawing/2014/main" id="{AD9863A0-F43C-4BB1-AFD5-0D741E50CD14}"/>
              </a:ext>
            </a:extLst>
          </p:cNvPr>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3" name="Rectangle 2">
            <a:extLst>
              <a:ext uri="{FF2B5EF4-FFF2-40B4-BE49-F238E27FC236}">
                <a16:creationId xmlns:a16="http://schemas.microsoft.com/office/drawing/2014/main" id="{0D1C529D-4A44-4C92-A2FE-CC4C18CA1754}"/>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7" name="Rectangle 3">
            <a:extLst>
              <a:ext uri="{FF2B5EF4-FFF2-40B4-BE49-F238E27FC236}">
                <a16:creationId xmlns:a16="http://schemas.microsoft.com/office/drawing/2014/main" id="{55B6BE63-010D-4858-878C-CCE5573C3099}"/>
              </a:ext>
            </a:extLst>
          </p:cNvPr>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4" name="Rectangle 2">
            <a:extLst>
              <a:ext uri="{FF2B5EF4-FFF2-40B4-BE49-F238E27FC236}">
                <a16:creationId xmlns:a16="http://schemas.microsoft.com/office/drawing/2014/main" id="{CF804680-2A13-4A3E-BEB7-0AF903BFB119}"/>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9" name="Rectangle 3">
            <a:extLst>
              <a:ext uri="{FF2B5EF4-FFF2-40B4-BE49-F238E27FC236}">
                <a16:creationId xmlns:a16="http://schemas.microsoft.com/office/drawing/2014/main" id="{3A73FE90-1911-4AD7-A578-557B17E5DF1F}"/>
              </a:ext>
            </a:extLst>
          </p:cNvPr>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6" name="Rectangle 2">
            <a:extLst>
              <a:ext uri="{FF2B5EF4-FFF2-40B4-BE49-F238E27FC236}">
                <a16:creationId xmlns:a16="http://schemas.microsoft.com/office/drawing/2014/main" id="{EAF53266-3F34-42E1-A346-071B5B81B408}"/>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8" name="Rectangle 2">
            <a:extLst>
              <a:ext uri="{FF2B5EF4-FFF2-40B4-BE49-F238E27FC236}">
                <a16:creationId xmlns:a16="http://schemas.microsoft.com/office/drawing/2014/main" id="{23374557-0B2C-4B1F-BE6A-6F93CB37EBD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2" name="Rectangle 3">
            <a:extLst>
              <a:ext uri="{FF2B5EF4-FFF2-40B4-BE49-F238E27FC236}">
                <a16:creationId xmlns:a16="http://schemas.microsoft.com/office/drawing/2014/main" id="{B149647B-87F5-42C2-8075-C6B388C11967}"/>
              </a:ext>
            </a:extLst>
          </p:cNvPr>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0" name="Rectangle 2">
            <a:extLst>
              <a:ext uri="{FF2B5EF4-FFF2-40B4-BE49-F238E27FC236}">
                <a16:creationId xmlns:a16="http://schemas.microsoft.com/office/drawing/2014/main" id="{B56C8E0D-2FA8-4D0B-8103-8A60427E0BED}"/>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cs typeface="+mn-cs"/>
            </a:endParaRPr>
          </a:p>
        </p:txBody>
      </p:sp>
      <p:sp>
        <p:nvSpPr>
          <p:cNvPr id="5" name="Rectangle 2">
            <a:extLst>
              <a:ext uri="{FF2B5EF4-FFF2-40B4-BE49-F238E27FC236}">
                <a16:creationId xmlns:a16="http://schemas.microsoft.com/office/drawing/2014/main" id="{7E4600DD-A4DE-48EB-9E4D-CC1BAE4F2CD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7" name="Rectangle 2">
            <a:extLst>
              <a:ext uri="{FF2B5EF4-FFF2-40B4-BE49-F238E27FC236}">
                <a16:creationId xmlns:a16="http://schemas.microsoft.com/office/drawing/2014/main" id="{B28AEDCC-B3E2-4FF0-831B-59EBD4F1AFAB}"/>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3" name="Rectangle 4">
            <a:extLst>
              <a:ext uri="{FF2B5EF4-FFF2-40B4-BE49-F238E27FC236}">
                <a16:creationId xmlns:a16="http://schemas.microsoft.com/office/drawing/2014/main" id="{E06D667A-AE54-4C0F-80C8-8D72B827D3D4}"/>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Rectangle 2">
            <a:extLst>
              <a:ext uri="{FF2B5EF4-FFF2-40B4-BE49-F238E27FC236}">
                <a16:creationId xmlns:a16="http://schemas.microsoft.com/office/drawing/2014/main" id="{30D907D5-787C-4BE7-A943-40ADC76CCD0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1" name="Rectangle 2">
            <a:extLst>
              <a:ext uri="{FF2B5EF4-FFF2-40B4-BE49-F238E27FC236}">
                <a16:creationId xmlns:a16="http://schemas.microsoft.com/office/drawing/2014/main" id="{6F111208-270D-4E4C-9CC6-A8DE31BC1296}"/>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5" name="Rectangle 2">
            <a:extLst>
              <a:ext uri="{FF2B5EF4-FFF2-40B4-BE49-F238E27FC236}">
                <a16:creationId xmlns:a16="http://schemas.microsoft.com/office/drawing/2014/main" id="{161B3B8F-E357-4FAE-BBFF-16984A85F6BC}"/>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7" name="Rectangle 4">
            <a:extLst>
              <a:ext uri="{FF2B5EF4-FFF2-40B4-BE49-F238E27FC236}">
                <a16:creationId xmlns:a16="http://schemas.microsoft.com/office/drawing/2014/main" id="{F390521E-5A8E-4686-9395-D69A34104F2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9" name="Rectangle 5">
            <a:extLst>
              <a:ext uri="{FF2B5EF4-FFF2-40B4-BE49-F238E27FC236}">
                <a16:creationId xmlns:a16="http://schemas.microsoft.com/office/drawing/2014/main" id="{785D5BB1-1326-4E94-9319-83D13FF2B162}"/>
              </a:ext>
            </a:extLst>
          </p:cNvPr>
          <p:cNvSpPr>
            <a:spLocks noChangeArrowheads="1"/>
          </p:cNvSpPr>
          <p:nvPr/>
        </p:nvSpPr>
        <p:spPr bwMode="auto">
          <a:xfrm>
            <a:off x="0" y="10890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4" name="Rectangle 2">
            <a:extLst>
              <a:ext uri="{FF2B5EF4-FFF2-40B4-BE49-F238E27FC236}">
                <a16:creationId xmlns:a16="http://schemas.microsoft.com/office/drawing/2014/main" id="{FF2740F1-A0CE-453F-B434-64486B83C884}"/>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31" name="Rectangle 4">
            <a:extLst>
              <a:ext uri="{FF2B5EF4-FFF2-40B4-BE49-F238E27FC236}">
                <a16:creationId xmlns:a16="http://schemas.microsoft.com/office/drawing/2014/main" id="{EBAA708F-EEEC-4CDC-8331-0C4284E37A29}"/>
              </a:ext>
            </a:extLst>
          </p:cNvPr>
          <p:cNvSpPr>
            <a:spLocks noChangeArrowheads="1"/>
          </p:cNvSpPr>
          <p:nvPr/>
        </p:nvSpPr>
        <p:spPr bwMode="auto">
          <a:xfrm>
            <a:off x="152400" y="1524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graphicFrame>
        <p:nvGraphicFramePr>
          <p:cNvPr id="37919" name="Object 34">
            <a:extLst>
              <a:ext uri="{FF2B5EF4-FFF2-40B4-BE49-F238E27FC236}">
                <a16:creationId xmlns:a16="http://schemas.microsoft.com/office/drawing/2014/main" id="{540EA00B-6D49-478A-A658-5141AB34AB43}"/>
              </a:ext>
            </a:extLst>
          </p:cNvPr>
          <p:cNvGraphicFramePr>
            <a:graphicFrameLocks noChangeAspect="1"/>
          </p:cNvGraphicFramePr>
          <p:nvPr/>
        </p:nvGraphicFramePr>
        <p:xfrm>
          <a:off x="2466975" y="1089025"/>
          <a:ext cx="4210050" cy="1671638"/>
        </p:xfrm>
        <a:graphic>
          <a:graphicData uri="http://schemas.openxmlformats.org/presentationml/2006/ole">
            <mc:AlternateContent xmlns:mc="http://schemas.openxmlformats.org/markup-compatibility/2006">
              <mc:Choice xmlns:v="urn:schemas-microsoft-com:vml" Requires="v">
                <p:oleObj spid="_x0000_s37924" name="Picture" r:id="rId3" imgW="2743200" imgH="1092200" progId="Word.Picture.8">
                  <p:embed/>
                </p:oleObj>
              </mc:Choice>
              <mc:Fallback>
                <p:oleObj name="Picture" r:id="rId3" imgW="2743200" imgH="1092200" progId="Word.Picture.8">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6975" y="1089025"/>
                        <a:ext cx="4210050" cy="167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 name="Rectangle 5">
            <a:extLst>
              <a:ext uri="{FF2B5EF4-FFF2-40B4-BE49-F238E27FC236}">
                <a16:creationId xmlns:a16="http://schemas.microsoft.com/office/drawing/2014/main" id="{73585EA1-7D29-4365-8AB4-D8D0CE8B281C}"/>
              </a:ext>
            </a:extLst>
          </p:cNvPr>
          <p:cNvSpPr>
            <a:spLocks noChangeArrowheads="1"/>
          </p:cNvSpPr>
          <p:nvPr/>
        </p:nvSpPr>
        <p:spPr bwMode="auto">
          <a:xfrm>
            <a:off x="152400" y="12414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6" name="Rectangle 2">
            <a:extLst>
              <a:ext uri="{FF2B5EF4-FFF2-40B4-BE49-F238E27FC236}">
                <a16:creationId xmlns:a16="http://schemas.microsoft.com/office/drawing/2014/main" id="{D4726E44-38A7-4DC7-AABF-95D6A9488F1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graphicFrame>
        <p:nvGraphicFramePr>
          <p:cNvPr id="37922" name="Object 27">
            <a:extLst>
              <a:ext uri="{FF2B5EF4-FFF2-40B4-BE49-F238E27FC236}">
                <a16:creationId xmlns:a16="http://schemas.microsoft.com/office/drawing/2014/main" id="{86CB4500-653E-4016-8469-27CD1FA25FF6}"/>
              </a:ext>
            </a:extLst>
          </p:cNvPr>
          <p:cNvGraphicFramePr>
            <a:graphicFrameLocks noChangeAspect="1"/>
          </p:cNvGraphicFramePr>
          <p:nvPr/>
        </p:nvGraphicFramePr>
        <p:xfrm>
          <a:off x="304800" y="2838450"/>
          <a:ext cx="8213725" cy="2724150"/>
        </p:xfrm>
        <a:graphic>
          <a:graphicData uri="http://schemas.openxmlformats.org/presentationml/2006/ole">
            <mc:AlternateContent xmlns:mc="http://schemas.openxmlformats.org/markup-compatibility/2006">
              <mc:Choice xmlns:v="urn:schemas-microsoft-com:vml" Requires="v">
                <p:oleObj spid="_x0000_s37925" name="Picture" r:id="rId5" imgW="4617720" imgH="1527048" progId="Word.Picture.8">
                  <p:embed/>
                </p:oleObj>
              </mc:Choice>
              <mc:Fallback>
                <p:oleObj name="Picture" r:id="rId5" imgW="4617720" imgH="1527048" progId="Word.Picture.8">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2838450"/>
                        <a:ext cx="8213725"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923" name="Rectangle 37">
            <a:hlinkClick r:id="rId7"/>
            <a:extLst>
              <a:ext uri="{FF2B5EF4-FFF2-40B4-BE49-F238E27FC236}">
                <a16:creationId xmlns:a16="http://schemas.microsoft.com/office/drawing/2014/main" id="{3468C6D6-5BC9-4004-A122-4B013F58DC95}"/>
              </a:ext>
            </a:extLst>
          </p:cNvPr>
          <p:cNvSpPr>
            <a:spLocks noChangeArrowheads="1"/>
          </p:cNvSpPr>
          <p:nvPr/>
        </p:nvSpPr>
        <p:spPr bwMode="auto">
          <a:xfrm>
            <a:off x="5259388" y="5562600"/>
            <a:ext cx="23241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ShowArc</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96B51F26-25F1-41C2-90AD-E10DB497A3F3}"/>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39C3D7A-93B7-448C-842D-BB85D2A4F036}" type="slidenum">
              <a:rPr lang="en-US" altLang="en-US" sz="1400" smtClean="0"/>
              <a:pPr>
                <a:spcBef>
                  <a:spcPct val="0"/>
                </a:spcBef>
                <a:buClrTx/>
                <a:buSzTx/>
                <a:buFontTx/>
                <a:buNone/>
              </a:pPr>
              <a:t>33</a:t>
            </a:fld>
            <a:endParaRPr lang="en-US" altLang="en-US" sz="1400"/>
          </a:p>
        </p:txBody>
      </p:sp>
      <p:sp>
        <p:nvSpPr>
          <p:cNvPr id="38915" name="Rectangle 2">
            <a:extLst>
              <a:ext uri="{FF2B5EF4-FFF2-40B4-BE49-F238E27FC236}">
                <a16:creationId xmlns:a16="http://schemas.microsoft.com/office/drawing/2014/main" id="{6DB82286-5B32-443D-A205-E282180F0F0C}"/>
              </a:ext>
            </a:extLst>
          </p:cNvPr>
          <p:cNvSpPr>
            <a:spLocks noGrp="1" noChangeArrowheads="1"/>
          </p:cNvSpPr>
          <p:nvPr>
            <p:ph type="title"/>
          </p:nvPr>
        </p:nvSpPr>
        <p:spPr>
          <a:xfrm>
            <a:off x="228600" y="152400"/>
            <a:ext cx="8686800" cy="762000"/>
          </a:xfrm>
        </p:spPr>
        <p:txBody>
          <a:bodyPr/>
          <a:lstStyle/>
          <a:p>
            <a:r>
              <a:rPr lang="en-US" altLang="en-US"/>
              <a:t>Polygon and Polyline</a:t>
            </a:r>
            <a:endParaRPr lang="en-US" altLang="en-US">
              <a:solidFill>
                <a:schemeClr val="tx1"/>
              </a:solidFill>
            </a:endParaRPr>
          </a:p>
        </p:txBody>
      </p:sp>
      <p:sp>
        <p:nvSpPr>
          <p:cNvPr id="3" name="Rectangle 2">
            <a:extLst>
              <a:ext uri="{FF2B5EF4-FFF2-40B4-BE49-F238E27FC236}">
                <a16:creationId xmlns:a16="http://schemas.microsoft.com/office/drawing/2014/main" id="{4252A8F8-6DDD-48CB-9409-998F6FA4D8A9}"/>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8" name="Rectangle 3">
            <a:extLst>
              <a:ext uri="{FF2B5EF4-FFF2-40B4-BE49-F238E27FC236}">
                <a16:creationId xmlns:a16="http://schemas.microsoft.com/office/drawing/2014/main" id="{70DDF710-1FAC-4672-ADC5-AF9D75754D20}"/>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 name="Rectangle 2">
            <a:extLst>
              <a:ext uri="{FF2B5EF4-FFF2-40B4-BE49-F238E27FC236}">
                <a16:creationId xmlns:a16="http://schemas.microsoft.com/office/drawing/2014/main" id="{AF6BC0D3-12F7-41AD-80D0-14923B6BC23C}"/>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0" name="Rectangle 3">
            <a:extLst>
              <a:ext uri="{FF2B5EF4-FFF2-40B4-BE49-F238E27FC236}">
                <a16:creationId xmlns:a16="http://schemas.microsoft.com/office/drawing/2014/main" id="{B76EDB44-9F3F-4F7A-BC31-EEC0778E4E76}"/>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4" name="Rectangle 2">
            <a:extLst>
              <a:ext uri="{FF2B5EF4-FFF2-40B4-BE49-F238E27FC236}">
                <a16:creationId xmlns:a16="http://schemas.microsoft.com/office/drawing/2014/main" id="{C4AAC9EE-F94C-40ED-91A1-1C24C85070C2}"/>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2" name="Rectangle 3">
            <a:extLst>
              <a:ext uri="{FF2B5EF4-FFF2-40B4-BE49-F238E27FC236}">
                <a16:creationId xmlns:a16="http://schemas.microsoft.com/office/drawing/2014/main" id="{09C25CBE-6125-4630-95F9-31E54F35F31C}"/>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9" name="Rectangle 2">
            <a:extLst>
              <a:ext uri="{FF2B5EF4-FFF2-40B4-BE49-F238E27FC236}">
                <a16:creationId xmlns:a16="http://schemas.microsoft.com/office/drawing/2014/main" id="{5EDE7F9D-26C7-48B4-A137-B31E4BB0A132}"/>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1" name="Rectangle 2">
            <a:extLst>
              <a:ext uri="{FF2B5EF4-FFF2-40B4-BE49-F238E27FC236}">
                <a16:creationId xmlns:a16="http://schemas.microsoft.com/office/drawing/2014/main" id="{57448849-0129-434E-B144-96BE49942357}"/>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5" name="Rectangle 3">
            <a:extLst>
              <a:ext uri="{FF2B5EF4-FFF2-40B4-BE49-F238E27FC236}">
                <a16:creationId xmlns:a16="http://schemas.microsoft.com/office/drawing/2014/main" id="{D2061BAA-A4CD-4A32-9F48-20B23357ECC9}"/>
              </a:ext>
            </a:extLst>
          </p:cNvPr>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3" name="Rectangle 2">
            <a:extLst>
              <a:ext uri="{FF2B5EF4-FFF2-40B4-BE49-F238E27FC236}">
                <a16:creationId xmlns:a16="http://schemas.microsoft.com/office/drawing/2014/main" id="{7FF98A51-0EDC-4277-A3F1-CB231F20ECE1}"/>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7" name="Rectangle 3">
            <a:extLst>
              <a:ext uri="{FF2B5EF4-FFF2-40B4-BE49-F238E27FC236}">
                <a16:creationId xmlns:a16="http://schemas.microsoft.com/office/drawing/2014/main" id="{5C55E036-A3AE-457B-99A6-E06032682BD4}"/>
              </a:ext>
            </a:extLst>
          </p:cNvPr>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4" name="Rectangle 2">
            <a:extLst>
              <a:ext uri="{FF2B5EF4-FFF2-40B4-BE49-F238E27FC236}">
                <a16:creationId xmlns:a16="http://schemas.microsoft.com/office/drawing/2014/main" id="{369F8211-316B-4101-89AF-13F9280A84F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9" name="Rectangle 3">
            <a:extLst>
              <a:ext uri="{FF2B5EF4-FFF2-40B4-BE49-F238E27FC236}">
                <a16:creationId xmlns:a16="http://schemas.microsoft.com/office/drawing/2014/main" id="{4E4E7AA1-82AF-42AC-8526-7D62C5A0380F}"/>
              </a:ext>
            </a:extLst>
          </p:cNvPr>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6" name="Rectangle 2">
            <a:extLst>
              <a:ext uri="{FF2B5EF4-FFF2-40B4-BE49-F238E27FC236}">
                <a16:creationId xmlns:a16="http://schemas.microsoft.com/office/drawing/2014/main" id="{BA4C9AAE-CD5E-4D77-A859-CE9933E9E066}"/>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8" name="Rectangle 2">
            <a:extLst>
              <a:ext uri="{FF2B5EF4-FFF2-40B4-BE49-F238E27FC236}">
                <a16:creationId xmlns:a16="http://schemas.microsoft.com/office/drawing/2014/main" id="{14109B80-7BA9-4DF4-99A2-D8CC913D8878}"/>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2" name="Rectangle 3">
            <a:extLst>
              <a:ext uri="{FF2B5EF4-FFF2-40B4-BE49-F238E27FC236}">
                <a16:creationId xmlns:a16="http://schemas.microsoft.com/office/drawing/2014/main" id="{96D85B6D-83DD-4BDC-9EE7-6CED2DDB6BCD}"/>
              </a:ext>
            </a:extLst>
          </p:cNvPr>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0" name="Rectangle 2">
            <a:extLst>
              <a:ext uri="{FF2B5EF4-FFF2-40B4-BE49-F238E27FC236}">
                <a16:creationId xmlns:a16="http://schemas.microsoft.com/office/drawing/2014/main" id="{D2456792-9852-45F7-8EAA-70091AB57F2B}"/>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cs typeface="+mn-cs"/>
            </a:endParaRPr>
          </a:p>
        </p:txBody>
      </p:sp>
      <p:sp>
        <p:nvSpPr>
          <p:cNvPr id="5" name="Rectangle 2">
            <a:extLst>
              <a:ext uri="{FF2B5EF4-FFF2-40B4-BE49-F238E27FC236}">
                <a16:creationId xmlns:a16="http://schemas.microsoft.com/office/drawing/2014/main" id="{260BBE82-A6B8-4013-92EA-57B60BFE5F5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7" name="Rectangle 2">
            <a:extLst>
              <a:ext uri="{FF2B5EF4-FFF2-40B4-BE49-F238E27FC236}">
                <a16:creationId xmlns:a16="http://schemas.microsoft.com/office/drawing/2014/main" id="{FF131D86-98E9-4B90-872D-EFCA59114127}"/>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3" name="Rectangle 4">
            <a:extLst>
              <a:ext uri="{FF2B5EF4-FFF2-40B4-BE49-F238E27FC236}">
                <a16:creationId xmlns:a16="http://schemas.microsoft.com/office/drawing/2014/main" id="{70128C23-D37E-408E-95F0-1F9A6400E6E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Rectangle 2">
            <a:extLst>
              <a:ext uri="{FF2B5EF4-FFF2-40B4-BE49-F238E27FC236}">
                <a16:creationId xmlns:a16="http://schemas.microsoft.com/office/drawing/2014/main" id="{09F208FB-20C5-454F-B266-8F47E3B5A868}"/>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1" name="Rectangle 2">
            <a:extLst>
              <a:ext uri="{FF2B5EF4-FFF2-40B4-BE49-F238E27FC236}">
                <a16:creationId xmlns:a16="http://schemas.microsoft.com/office/drawing/2014/main" id="{B45C7DDA-87CA-4923-8907-49E10FB8B85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5" name="Rectangle 2">
            <a:extLst>
              <a:ext uri="{FF2B5EF4-FFF2-40B4-BE49-F238E27FC236}">
                <a16:creationId xmlns:a16="http://schemas.microsoft.com/office/drawing/2014/main" id="{6A0E9FBD-37DA-425B-8E2C-AC858F999B69}"/>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7" name="Rectangle 4">
            <a:extLst>
              <a:ext uri="{FF2B5EF4-FFF2-40B4-BE49-F238E27FC236}">
                <a16:creationId xmlns:a16="http://schemas.microsoft.com/office/drawing/2014/main" id="{C15CB86E-067A-4C96-A47E-3B1E091F6D46}"/>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9" name="Rectangle 5">
            <a:extLst>
              <a:ext uri="{FF2B5EF4-FFF2-40B4-BE49-F238E27FC236}">
                <a16:creationId xmlns:a16="http://schemas.microsoft.com/office/drawing/2014/main" id="{28C684D0-BB61-4DEF-B401-5E04D9F08BDB}"/>
              </a:ext>
            </a:extLst>
          </p:cNvPr>
          <p:cNvSpPr>
            <a:spLocks noChangeArrowheads="1"/>
          </p:cNvSpPr>
          <p:nvPr/>
        </p:nvSpPr>
        <p:spPr bwMode="auto">
          <a:xfrm>
            <a:off x="0" y="10890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4" name="Rectangle 2">
            <a:extLst>
              <a:ext uri="{FF2B5EF4-FFF2-40B4-BE49-F238E27FC236}">
                <a16:creationId xmlns:a16="http://schemas.microsoft.com/office/drawing/2014/main" id="{AD1BB3EF-8585-475C-9574-ABFCDBC24CE1}"/>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31" name="Rectangle 4">
            <a:extLst>
              <a:ext uri="{FF2B5EF4-FFF2-40B4-BE49-F238E27FC236}">
                <a16:creationId xmlns:a16="http://schemas.microsoft.com/office/drawing/2014/main" id="{8D6E5BF5-7C3D-4A2F-BACA-17EEED1B6570}"/>
              </a:ext>
            </a:extLst>
          </p:cNvPr>
          <p:cNvSpPr>
            <a:spLocks noChangeArrowheads="1"/>
          </p:cNvSpPr>
          <p:nvPr/>
        </p:nvSpPr>
        <p:spPr bwMode="auto">
          <a:xfrm>
            <a:off x="152400" y="1524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36" name="Rectangle 5">
            <a:extLst>
              <a:ext uri="{FF2B5EF4-FFF2-40B4-BE49-F238E27FC236}">
                <a16:creationId xmlns:a16="http://schemas.microsoft.com/office/drawing/2014/main" id="{61B5CD34-4537-4698-A52A-4ED022EED1DB}"/>
              </a:ext>
            </a:extLst>
          </p:cNvPr>
          <p:cNvSpPr>
            <a:spLocks noChangeArrowheads="1"/>
          </p:cNvSpPr>
          <p:nvPr/>
        </p:nvSpPr>
        <p:spPr bwMode="auto">
          <a:xfrm>
            <a:off x="152400" y="12414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6" name="Rectangle 2">
            <a:extLst>
              <a:ext uri="{FF2B5EF4-FFF2-40B4-BE49-F238E27FC236}">
                <a16:creationId xmlns:a16="http://schemas.microsoft.com/office/drawing/2014/main" id="{DF351C9F-1CAE-40FF-AB82-7227819026C1}"/>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pic>
        <p:nvPicPr>
          <p:cNvPr id="38945" name="Picture 2">
            <a:extLst>
              <a:ext uri="{FF2B5EF4-FFF2-40B4-BE49-F238E27FC236}">
                <a16:creationId xmlns:a16="http://schemas.microsoft.com/office/drawing/2014/main" id="{9BA528F3-76EC-4C26-A133-D600237E19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57325"/>
            <a:ext cx="8820150"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E107856D-D413-498E-98AE-566E765F48A8}"/>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2053EAD-E47F-46E7-9B48-8E196FF7FA66}" type="slidenum">
              <a:rPr lang="en-US" altLang="en-US" sz="1400" smtClean="0"/>
              <a:pPr>
                <a:spcBef>
                  <a:spcPct val="0"/>
                </a:spcBef>
                <a:buClrTx/>
                <a:buSzTx/>
                <a:buFontTx/>
                <a:buNone/>
              </a:pPr>
              <a:t>34</a:t>
            </a:fld>
            <a:endParaRPr lang="en-US" altLang="en-US" sz="1400"/>
          </a:p>
        </p:txBody>
      </p:sp>
      <p:sp>
        <p:nvSpPr>
          <p:cNvPr id="39939" name="Rectangle 2">
            <a:extLst>
              <a:ext uri="{FF2B5EF4-FFF2-40B4-BE49-F238E27FC236}">
                <a16:creationId xmlns:a16="http://schemas.microsoft.com/office/drawing/2014/main" id="{4978FF19-751A-4F1C-A2C1-AA17B1D8C77F}"/>
              </a:ext>
            </a:extLst>
          </p:cNvPr>
          <p:cNvSpPr>
            <a:spLocks noGrp="1" noChangeArrowheads="1"/>
          </p:cNvSpPr>
          <p:nvPr>
            <p:ph type="title"/>
          </p:nvPr>
        </p:nvSpPr>
        <p:spPr>
          <a:xfrm>
            <a:off x="228600" y="152400"/>
            <a:ext cx="8686800" cy="762000"/>
          </a:xfrm>
        </p:spPr>
        <p:txBody>
          <a:bodyPr/>
          <a:lstStyle/>
          <a:p>
            <a:r>
              <a:rPr lang="en-US" altLang="en-US"/>
              <a:t>Polygon</a:t>
            </a:r>
            <a:endParaRPr lang="en-US" altLang="en-US">
              <a:solidFill>
                <a:schemeClr val="tx1"/>
              </a:solidFill>
            </a:endParaRPr>
          </a:p>
        </p:txBody>
      </p:sp>
      <p:sp>
        <p:nvSpPr>
          <p:cNvPr id="3" name="Rectangle 2">
            <a:extLst>
              <a:ext uri="{FF2B5EF4-FFF2-40B4-BE49-F238E27FC236}">
                <a16:creationId xmlns:a16="http://schemas.microsoft.com/office/drawing/2014/main" id="{F33BA1A9-93FF-4B80-B7D1-C6891F2E8CC9}"/>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8" name="Rectangle 3">
            <a:extLst>
              <a:ext uri="{FF2B5EF4-FFF2-40B4-BE49-F238E27FC236}">
                <a16:creationId xmlns:a16="http://schemas.microsoft.com/office/drawing/2014/main" id="{4B7B3C80-C77C-4851-9AF2-C823DB5255FD}"/>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 name="Rectangle 2">
            <a:extLst>
              <a:ext uri="{FF2B5EF4-FFF2-40B4-BE49-F238E27FC236}">
                <a16:creationId xmlns:a16="http://schemas.microsoft.com/office/drawing/2014/main" id="{C86A4B91-C6DF-4F2C-B155-E8ED684ED1A9}"/>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0" name="Rectangle 3">
            <a:extLst>
              <a:ext uri="{FF2B5EF4-FFF2-40B4-BE49-F238E27FC236}">
                <a16:creationId xmlns:a16="http://schemas.microsoft.com/office/drawing/2014/main" id="{570F41E1-E503-48D8-B8B4-9D6E43FCF4A9}"/>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4" name="Rectangle 2">
            <a:extLst>
              <a:ext uri="{FF2B5EF4-FFF2-40B4-BE49-F238E27FC236}">
                <a16:creationId xmlns:a16="http://schemas.microsoft.com/office/drawing/2014/main" id="{B7A6BE8D-008A-44AB-9D8A-2595F5DDC4A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2" name="Rectangle 3">
            <a:extLst>
              <a:ext uri="{FF2B5EF4-FFF2-40B4-BE49-F238E27FC236}">
                <a16:creationId xmlns:a16="http://schemas.microsoft.com/office/drawing/2014/main" id="{1F1F99EA-97B6-47C4-8E8C-70067A76CE85}"/>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9" name="Rectangle 2">
            <a:extLst>
              <a:ext uri="{FF2B5EF4-FFF2-40B4-BE49-F238E27FC236}">
                <a16:creationId xmlns:a16="http://schemas.microsoft.com/office/drawing/2014/main" id="{42BC1F4B-DD62-46A0-B83C-F27853F623E9}"/>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1" name="Rectangle 2">
            <a:extLst>
              <a:ext uri="{FF2B5EF4-FFF2-40B4-BE49-F238E27FC236}">
                <a16:creationId xmlns:a16="http://schemas.microsoft.com/office/drawing/2014/main" id="{3B190E8D-B884-4868-83BE-61BADF92138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5" name="Rectangle 3">
            <a:extLst>
              <a:ext uri="{FF2B5EF4-FFF2-40B4-BE49-F238E27FC236}">
                <a16:creationId xmlns:a16="http://schemas.microsoft.com/office/drawing/2014/main" id="{97B38490-93B8-4A9D-A0E1-0D14593FD12A}"/>
              </a:ext>
            </a:extLst>
          </p:cNvPr>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3" name="Rectangle 2">
            <a:extLst>
              <a:ext uri="{FF2B5EF4-FFF2-40B4-BE49-F238E27FC236}">
                <a16:creationId xmlns:a16="http://schemas.microsoft.com/office/drawing/2014/main" id="{6518D90F-851A-49A2-AF98-91B0FF2E95B1}"/>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7" name="Rectangle 3">
            <a:extLst>
              <a:ext uri="{FF2B5EF4-FFF2-40B4-BE49-F238E27FC236}">
                <a16:creationId xmlns:a16="http://schemas.microsoft.com/office/drawing/2014/main" id="{9D6E0BF2-ACBF-416C-A64D-90A27D431D12}"/>
              </a:ext>
            </a:extLst>
          </p:cNvPr>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4" name="Rectangle 2">
            <a:extLst>
              <a:ext uri="{FF2B5EF4-FFF2-40B4-BE49-F238E27FC236}">
                <a16:creationId xmlns:a16="http://schemas.microsoft.com/office/drawing/2014/main" id="{A3A7A01B-D0E5-4461-BE53-5CA50B322FC6}"/>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9" name="Rectangle 3">
            <a:extLst>
              <a:ext uri="{FF2B5EF4-FFF2-40B4-BE49-F238E27FC236}">
                <a16:creationId xmlns:a16="http://schemas.microsoft.com/office/drawing/2014/main" id="{D4CD28FE-CCDF-4341-9055-E29D36D57109}"/>
              </a:ext>
            </a:extLst>
          </p:cNvPr>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6" name="Rectangle 2">
            <a:extLst>
              <a:ext uri="{FF2B5EF4-FFF2-40B4-BE49-F238E27FC236}">
                <a16:creationId xmlns:a16="http://schemas.microsoft.com/office/drawing/2014/main" id="{E51CDA94-863B-4013-89ED-D6A300ECDFD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8" name="Rectangle 2">
            <a:extLst>
              <a:ext uri="{FF2B5EF4-FFF2-40B4-BE49-F238E27FC236}">
                <a16:creationId xmlns:a16="http://schemas.microsoft.com/office/drawing/2014/main" id="{AF35B032-EB10-4EB3-A889-9084B5B8464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2" name="Rectangle 3">
            <a:extLst>
              <a:ext uri="{FF2B5EF4-FFF2-40B4-BE49-F238E27FC236}">
                <a16:creationId xmlns:a16="http://schemas.microsoft.com/office/drawing/2014/main" id="{63916575-5EB5-4F40-AFE1-4DAC94239B62}"/>
              </a:ext>
            </a:extLst>
          </p:cNvPr>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0" name="Rectangle 2">
            <a:extLst>
              <a:ext uri="{FF2B5EF4-FFF2-40B4-BE49-F238E27FC236}">
                <a16:creationId xmlns:a16="http://schemas.microsoft.com/office/drawing/2014/main" id="{04FC9541-5745-423A-88D0-EBC6251D860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cs typeface="+mn-cs"/>
            </a:endParaRPr>
          </a:p>
        </p:txBody>
      </p:sp>
      <p:sp>
        <p:nvSpPr>
          <p:cNvPr id="5" name="Rectangle 2">
            <a:extLst>
              <a:ext uri="{FF2B5EF4-FFF2-40B4-BE49-F238E27FC236}">
                <a16:creationId xmlns:a16="http://schemas.microsoft.com/office/drawing/2014/main" id="{DD620FD3-D6AD-4900-A7BA-D1EADBCC682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7" name="Rectangle 2">
            <a:extLst>
              <a:ext uri="{FF2B5EF4-FFF2-40B4-BE49-F238E27FC236}">
                <a16:creationId xmlns:a16="http://schemas.microsoft.com/office/drawing/2014/main" id="{074D5109-29BC-4C02-A0D9-8E2CFDA4FE5B}"/>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3" name="Rectangle 4">
            <a:extLst>
              <a:ext uri="{FF2B5EF4-FFF2-40B4-BE49-F238E27FC236}">
                <a16:creationId xmlns:a16="http://schemas.microsoft.com/office/drawing/2014/main" id="{EBA98D0F-AD44-46FA-A834-68E0FDF9008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Rectangle 2">
            <a:extLst>
              <a:ext uri="{FF2B5EF4-FFF2-40B4-BE49-F238E27FC236}">
                <a16:creationId xmlns:a16="http://schemas.microsoft.com/office/drawing/2014/main" id="{DCF01A79-20F0-460B-A8A6-1AD3AD20519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1" name="Rectangle 2">
            <a:extLst>
              <a:ext uri="{FF2B5EF4-FFF2-40B4-BE49-F238E27FC236}">
                <a16:creationId xmlns:a16="http://schemas.microsoft.com/office/drawing/2014/main" id="{F3D9CAE1-DD2C-4725-9A52-6122311DDEED}"/>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5" name="Rectangle 2">
            <a:extLst>
              <a:ext uri="{FF2B5EF4-FFF2-40B4-BE49-F238E27FC236}">
                <a16:creationId xmlns:a16="http://schemas.microsoft.com/office/drawing/2014/main" id="{970EACA8-675A-47CC-B0AB-5E2C040D6B38}"/>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7" name="Rectangle 4">
            <a:extLst>
              <a:ext uri="{FF2B5EF4-FFF2-40B4-BE49-F238E27FC236}">
                <a16:creationId xmlns:a16="http://schemas.microsoft.com/office/drawing/2014/main" id="{810FBD8E-4688-429A-9CEE-1A6798D7C948}"/>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9" name="Rectangle 5">
            <a:extLst>
              <a:ext uri="{FF2B5EF4-FFF2-40B4-BE49-F238E27FC236}">
                <a16:creationId xmlns:a16="http://schemas.microsoft.com/office/drawing/2014/main" id="{82ACF103-D392-455D-9437-B4C4BF9F7F43}"/>
              </a:ext>
            </a:extLst>
          </p:cNvPr>
          <p:cNvSpPr>
            <a:spLocks noChangeArrowheads="1"/>
          </p:cNvSpPr>
          <p:nvPr/>
        </p:nvSpPr>
        <p:spPr bwMode="auto">
          <a:xfrm>
            <a:off x="0" y="10890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4" name="Rectangle 2">
            <a:extLst>
              <a:ext uri="{FF2B5EF4-FFF2-40B4-BE49-F238E27FC236}">
                <a16:creationId xmlns:a16="http://schemas.microsoft.com/office/drawing/2014/main" id="{788A5AE1-E93A-4EDA-8B24-7DF932E0BC2D}"/>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31" name="Rectangle 4">
            <a:extLst>
              <a:ext uri="{FF2B5EF4-FFF2-40B4-BE49-F238E27FC236}">
                <a16:creationId xmlns:a16="http://schemas.microsoft.com/office/drawing/2014/main" id="{A0991FEA-196E-4D58-B074-0CC6CD4C15BD}"/>
              </a:ext>
            </a:extLst>
          </p:cNvPr>
          <p:cNvSpPr>
            <a:spLocks noChangeArrowheads="1"/>
          </p:cNvSpPr>
          <p:nvPr/>
        </p:nvSpPr>
        <p:spPr bwMode="auto">
          <a:xfrm>
            <a:off x="152400" y="1524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36" name="Rectangle 5">
            <a:extLst>
              <a:ext uri="{FF2B5EF4-FFF2-40B4-BE49-F238E27FC236}">
                <a16:creationId xmlns:a16="http://schemas.microsoft.com/office/drawing/2014/main" id="{81725CC0-DA44-4147-AE89-6F730DD0C66C}"/>
              </a:ext>
            </a:extLst>
          </p:cNvPr>
          <p:cNvSpPr>
            <a:spLocks noChangeArrowheads="1"/>
          </p:cNvSpPr>
          <p:nvPr/>
        </p:nvSpPr>
        <p:spPr bwMode="auto">
          <a:xfrm>
            <a:off x="152400" y="12414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6" name="Rectangle 2">
            <a:extLst>
              <a:ext uri="{FF2B5EF4-FFF2-40B4-BE49-F238E27FC236}">
                <a16:creationId xmlns:a16="http://schemas.microsoft.com/office/drawing/2014/main" id="{B3668969-9542-4667-A2D8-3C2430452738}"/>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8" name="Rectangle 2">
            <a:extLst>
              <a:ext uri="{FF2B5EF4-FFF2-40B4-BE49-F238E27FC236}">
                <a16:creationId xmlns:a16="http://schemas.microsoft.com/office/drawing/2014/main" id="{97F6A9CB-FB3A-4CE7-9B65-E05A4A82005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graphicFrame>
        <p:nvGraphicFramePr>
          <p:cNvPr id="39970" name="Object 29">
            <a:extLst>
              <a:ext uri="{FF2B5EF4-FFF2-40B4-BE49-F238E27FC236}">
                <a16:creationId xmlns:a16="http://schemas.microsoft.com/office/drawing/2014/main" id="{2A3A57D5-A22A-4F6F-815D-F66B127E79D5}"/>
              </a:ext>
            </a:extLst>
          </p:cNvPr>
          <p:cNvGraphicFramePr>
            <a:graphicFrameLocks noChangeAspect="1"/>
          </p:cNvGraphicFramePr>
          <p:nvPr/>
        </p:nvGraphicFramePr>
        <p:xfrm>
          <a:off x="9525" y="1089025"/>
          <a:ext cx="9090025" cy="1882775"/>
        </p:xfrm>
        <a:graphic>
          <a:graphicData uri="http://schemas.openxmlformats.org/presentationml/2006/ole">
            <mc:AlternateContent xmlns:mc="http://schemas.openxmlformats.org/markup-compatibility/2006">
              <mc:Choice xmlns:v="urn:schemas-microsoft-com:vml" Requires="v">
                <p:oleObj spid="_x0000_s39972" name="Picture" r:id="rId3" imgW="5257041" imgH="1084521" progId="Word.Picture.8">
                  <p:embed/>
                </p:oleObj>
              </mc:Choice>
              <mc:Fallback>
                <p:oleObj name="Picture" r:id="rId3" imgW="5257041" imgH="1084521" progId="Word.Picture.8">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 y="1089025"/>
                        <a:ext cx="9090025"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71" name="Rectangle 37">
            <a:hlinkClick r:id="rId5"/>
            <a:extLst>
              <a:ext uri="{FF2B5EF4-FFF2-40B4-BE49-F238E27FC236}">
                <a16:creationId xmlns:a16="http://schemas.microsoft.com/office/drawing/2014/main" id="{51EC7D17-8EAA-4202-9A5D-25A65C22E20D}"/>
              </a:ext>
            </a:extLst>
          </p:cNvPr>
          <p:cNvSpPr>
            <a:spLocks noChangeArrowheads="1"/>
          </p:cNvSpPr>
          <p:nvPr/>
        </p:nvSpPr>
        <p:spPr bwMode="auto">
          <a:xfrm>
            <a:off x="5259388" y="5562600"/>
            <a:ext cx="23241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ShowPolygon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99150CA6-3971-4D1C-9218-51B8B0EB2D5B}"/>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8A881D3-ACAD-4134-B12E-A713A421D158}" type="slidenum">
              <a:rPr lang="en-US" altLang="en-US" sz="1400" smtClean="0"/>
              <a:pPr>
                <a:spcBef>
                  <a:spcPct val="0"/>
                </a:spcBef>
                <a:buClrTx/>
                <a:buSzTx/>
                <a:buFontTx/>
                <a:buNone/>
              </a:pPr>
              <a:t>35</a:t>
            </a:fld>
            <a:endParaRPr lang="en-US" altLang="en-US" sz="1400"/>
          </a:p>
        </p:txBody>
      </p:sp>
      <p:sp>
        <p:nvSpPr>
          <p:cNvPr id="40963" name="Rectangle 2">
            <a:extLst>
              <a:ext uri="{FF2B5EF4-FFF2-40B4-BE49-F238E27FC236}">
                <a16:creationId xmlns:a16="http://schemas.microsoft.com/office/drawing/2014/main" id="{B9DF2F3C-1E90-4BB3-A97F-09DD909DB2DA}"/>
              </a:ext>
            </a:extLst>
          </p:cNvPr>
          <p:cNvSpPr>
            <a:spLocks noGrp="1" noChangeArrowheads="1"/>
          </p:cNvSpPr>
          <p:nvPr>
            <p:ph type="title"/>
          </p:nvPr>
        </p:nvSpPr>
        <p:spPr>
          <a:xfrm>
            <a:off x="228600" y="152400"/>
            <a:ext cx="8686800" cy="762000"/>
          </a:xfrm>
        </p:spPr>
        <p:txBody>
          <a:bodyPr/>
          <a:lstStyle/>
          <a:p>
            <a:r>
              <a:rPr lang="en-US" altLang="en-US" b="1"/>
              <a:t>Case Study: The </a:t>
            </a:r>
            <a:r>
              <a:rPr lang="en-US" altLang="en-US"/>
              <a:t>ClockPane</a:t>
            </a:r>
            <a:r>
              <a:rPr lang="en-US" altLang="en-US" b="1"/>
              <a:t> Class</a:t>
            </a:r>
            <a:endParaRPr lang="en-US" altLang="en-US"/>
          </a:p>
        </p:txBody>
      </p:sp>
      <p:sp>
        <p:nvSpPr>
          <p:cNvPr id="3" name="Rectangle 2">
            <a:extLst>
              <a:ext uri="{FF2B5EF4-FFF2-40B4-BE49-F238E27FC236}">
                <a16:creationId xmlns:a16="http://schemas.microsoft.com/office/drawing/2014/main" id="{BD00967B-AF6D-40A1-A66D-631CF87F873C}"/>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8" name="Rectangle 3">
            <a:extLst>
              <a:ext uri="{FF2B5EF4-FFF2-40B4-BE49-F238E27FC236}">
                <a16:creationId xmlns:a16="http://schemas.microsoft.com/office/drawing/2014/main" id="{45BA4B8E-9FB4-4E39-A463-FE01378000B9}"/>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 name="Rectangle 2">
            <a:extLst>
              <a:ext uri="{FF2B5EF4-FFF2-40B4-BE49-F238E27FC236}">
                <a16:creationId xmlns:a16="http://schemas.microsoft.com/office/drawing/2014/main" id="{3FF263C4-0526-411D-BF65-F9ED9FB551E7}"/>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0" name="Rectangle 3">
            <a:extLst>
              <a:ext uri="{FF2B5EF4-FFF2-40B4-BE49-F238E27FC236}">
                <a16:creationId xmlns:a16="http://schemas.microsoft.com/office/drawing/2014/main" id="{C0A85A3E-9CE4-41B8-AE4B-AC6D1ABD00AA}"/>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4" name="Rectangle 2">
            <a:extLst>
              <a:ext uri="{FF2B5EF4-FFF2-40B4-BE49-F238E27FC236}">
                <a16:creationId xmlns:a16="http://schemas.microsoft.com/office/drawing/2014/main" id="{F31CE62C-1742-412D-9F03-A2BA8835947D}"/>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2" name="Rectangle 3">
            <a:extLst>
              <a:ext uri="{FF2B5EF4-FFF2-40B4-BE49-F238E27FC236}">
                <a16:creationId xmlns:a16="http://schemas.microsoft.com/office/drawing/2014/main" id="{D20D5733-051E-4125-BD86-B987CFD22C15}"/>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9" name="Rectangle 2">
            <a:extLst>
              <a:ext uri="{FF2B5EF4-FFF2-40B4-BE49-F238E27FC236}">
                <a16:creationId xmlns:a16="http://schemas.microsoft.com/office/drawing/2014/main" id="{54E65018-C279-4ACC-9B20-29C7FF51DB41}"/>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1" name="Rectangle 2">
            <a:extLst>
              <a:ext uri="{FF2B5EF4-FFF2-40B4-BE49-F238E27FC236}">
                <a16:creationId xmlns:a16="http://schemas.microsoft.com/office/drawing/2014/main" id="{42A3CF04-FB51-4FFE-AA0E-721D530C8A2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5" name="Rectangle 3">
            <a:extLst>
              <a:ext uri="{FF2B5EF4-FFF2-40B4-BE49-F238E27FC236}">
                <a16:creationId xmlns:a16="http://schemas.microsoft.com/office/drawing/2014/main" id="{967A5E43-3B6E-4FEB-97C9-099FC0EDE91C}"/>
              </a:ext>
            </a:extLst>
          </p:cNvPr>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3" name="Rectangle 2">
            <a:extLst>
              <a:ext uri="{FF2B5EF4-FFF2-40B4-BE49-F238E27FC236}">
                <a16:creationId xmlns:a16="http://schemas.microsoft.com/office/drawing/2014/main" id="{BB2C1B6C-3B89-4577-B2B7-E78C547715C7}"/>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7" name="Rectangle 3">
            <a:extLst>
              <a:ext uri="{FF2B5EF4-FFF2-40B4-BE49-F238E27FC236}">
                <a16:creationId xmlns:a16="http://schemas.microsoft.com/office/drawing/2014/main" id="{EB181351-9A52-4094-B78E-4BB0BB3AF251}"/>
              </a:ext>
            </a:extLst>
          </p:cNvPr>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4" name="Rectangle 2">
            <a:extLst>
              <a:ext uri="{FF2B5EF4-FFF2-40B4-BE49-F238E27FC236}">
                <a16:creationId xmlns:a16="http://schemas.microsoft.com/office/drawing/2014/main" id="{BCF8B447-AF3B-4D42-AAE0-DB62AF2869B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9" name="Rectangle 3">
            <a:extLst>
              <a:ext uri="{FF2B5EF4-FFF2-40B4-BE49-F238E27FC236}">
                <a16:creationId xmlns:a16="http://schemas.microsoft.com/office/drawing/2014/main" id="{2812E81F-212A-43F9-B647-48B4B4377182}"/>
              </a:ext>
            </a:extLst>
          </p:cNvPr>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6" name="Rectangle 2">
            <a:extLst>
              <a:ext uri="{FF2B5EF4-FFF2-40B4-BE49-F238E27FC236}">
                <a16:creationId xmlns:a16="http://schemas.microsoft.com/office/drawing/2014/main" id="{69928658-E697-496E-B2A6-377697D436A8}"/>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8" name="Rectangle 2">
            <a:extLst>
              <a:ext uri="{FF2B5EF4-FFF2-40B4-BE49-F238E27FC236}">
                <a16:creationId xmlns:a16="http://schemas.microsoft.com/office/drawing/2014/main" id="{45326306-6495-459E-9FDC-15D07A3CB688}"/>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2" name="Rectangle 3">
            <a:extLst>
              <a:ext uri="{FF2B5EF4-FFF2-40B4-BE49-F238E27FC236}">
                <a16:creationId xmlns:a16="http://schemas.microsoft.com/office/drawing/2014/main" id="{FBC008AE-701F-41C3-9C5C-37D259CBA42C}"/>
              </a:ext>
            </a:extLst>
          </p:cNvPr>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40980" name="Rectangle 3">
            <a:extLst>
              <a:ext uri="{FF2B5EF4-FFF2-40B4-BE49-F238E27FC236}">
                <a16:creationId xmlns:a16="http://schemas.microsoft.com/office/drawing/2014/main" id="{2593CECB-F862-4702-A8B1-601C1DE4B407}"/>
              </a:ext>
            </a:extLst>
          </p:cNvPr>
          <p:cNvSpPr txBox="1">
            <a:spLocks noChangeArrowheads="1"/>
          </p:cNvSpPr>
          <p:nvPr/>
        </p:nvSpPr>
        <p:spPr bwMode="auto">
          <a:xfrm>
            <a:off x="228600" y="914400"/>
            <a:ext cx="8610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800"/>
              <a:t>This case study develops a class that displays a clock on a pane.</a:t>
            </a:r>
          </a:p>
        </p:txBody>
      </p:sp>
      <p:sp>
        <p:nvSpPr>
          <p:cNvPr id="20" name="Rectangle 2">
            <a:extLst>
              <a:ext uri="{FF2B5EF4-FFF2-40B4-BE49-F238E27FC236}">
                <a16:creationId xmlns:a16="http://schemas.microsoft.com/office/drawing/2014/main" id="{95734BC4-680A-4C34-933A-664FBBB8D74D}"/>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cs typeface="+mn-cs"/>
            </a:endParaRPr>
          </a:p>
        </p:txBody>
      </p:sp>
      <p:sp>
        <p:nvSpPr>
          <p:cNvPr id="5" name="Rectangle 2">
            <a:extLst>
              <a:ext uri="{FF2B5EF4-FFF2-40B4-BE49-F238E27FC236}">
                <a16:creationId xmlns:a16="http://schemas.microsoft.com/office/drawing/2014/main" id="{13A5F402-463B-452B-B55D-D18D944F73E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Rectangle 27">
            <a:extLst>
              <a:ext uri="{FF2B5EF4-FFF2-40B4-BE49-F238E27FC236}">
                <a16:creationId xmlns:a16="http://schemas.microsoft.com/office/drawing/2014/main" id="{FB97EE7A-497D-4392-80B5-C9B5BE4E8EBA}"/>
              </a:ext>
            </a:extLst>
          </p:cNvPr>
          <p:cNvSpPr>
            <a:spLocks noChangeArrowheads="1"/>
          </p:cNvSpPr>
          <p:nvPr/>
        </p:nvSpPr>
        <p:spPr bwMode="auto">
          <a:xfrm>
            <a:off x="0" y="0"/>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1" name="Rectangle 28">
            <a:extLst>
              <a:ext uri="{FF2B5EF4-FFF2-40B4-BE49-F238E27FC236}">
                <a16:creationId xmlns:a16="http://schemas.microsoft.com/office/drawing/2014/main" id="{396DAD74-180C-4898-B04A-0F11A2C3665E}"/>
              </a:ext>
            </a:extLst>
          </p:cNvPr>
          <p:cNvSpPr>
            <a:spLocks noChangeArrowheads="1"/>
          </p:cNvSpPr>
          <p:nvPr/>
        </p:nvSpPr>
        <p:spPr bwMode="auto">
          <a:xfrm>
            <a:off x="0" y="257175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1pPr>
            <a:lvl2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2pPr>
            <a:lvl3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3pPr>
            <a:lvl4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4pPr>
            <a:lvl5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5pPr>
            <a:lvl6pPr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6pPr>
            <a:lvl7pPr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7pPr>
            <a:lvl8pPr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8pPr>
            <a:lvl9pPr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9pPr>
          </a:lstStyle>
          <a:p>
            <a:pPr>
              <a:defRPr/>
            </a:pPr>
            <a:endParaRPr lang="en-US" altLang="en-US">
              <a:cs typeface="+mn-cs"/>
            </a:endParaRPr>
          </a:p>
        </p:txBody>
      </p:sp>
      <p:sp>
        <p:nvSpPr>
          <p:cNvPr id="23" name="Rectangle 31">
            <a:extLst>
              <a:ext uri="{FF2B5EF4-FFF2-40B4-BE49-F238E27FC236}">
                <a16:creationId xmlns:a16="http://schemas.microsoft.com/office/drawing/2014/main" id="{C3980677-4835-4502-9947-C71DEAB0E759}"/>
              </a:ext>
            </a:extLst>
          </p:cNvPr>
          <p:cNvSpPr>
            <a:spLocks noChangeArrowheads="1"/>
          </p:cNvSpPr>
          <p:nvPr/>
        </p:nvSpPr>
        <p:spPr bwMode="auto">
          <a:xfrm>
            <a:off x="0" y="0"/>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graphicFrame>
        <p:nvGraphicFramePr>
          <p:cNvPr id="40986" name="Object 23">
            <a:extLst>
              <a:ext uri="{FF2B5EF4-FFF2-40B4-BE49-F238E27FC236}">
                <a16:creationId xmlns:a16="http://schemas.microsoft.com/office/drawing/2014/main" id="{2BA2A88E-4F0F-4026-9C19-AEEBECC0C906}"/>
              </a:ext>
            </a:extLst>
          </p:cNvPr>
          <p:cNvGraphicFramePr>
            <a:graphicFrameLocks noChangeAspect="1"/>
          </p:cNvGraphicFramePr>
          <p:nvPr/>
        </p:nvGraphicFramePr>
        <p:xfrm>
          <a:off x="152400" y="2057400"/>
          <a:ext cx="7188200" cy="3733800"/>
        </p:xfrm>
        <a:graphic>
          <a:graphicData uri="http://schemas.openxmlformats.org/presentationml/2006/ole">
            <mc:AlternateContent xmlns:mc="http://schemas.openxmlformats.org/markup-compatibility/2006">
              <mc:Choice xmlns:v="urn:schemas-microsoft-com:vml" Requires="v">
                <p:oleObj spid="_x0000_s40989" name="Picture" r:id="rId3" imgW="4396740" imgH="2284476" progId="Word.Picture.8">
                  <p:embed/>
                </p:oleObj>
              </mc:Choice>
              <mc:Fallback>
                <p:oleObj name="Picture" r:id="rId3" imgW="4396740" imgH="2284476" progId="Word.Picture.8">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057400"/>
                        <a:ext cx="71882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Rectangle 32">
            <a:extLst>
              <a:ext uri="{FF2B5EF4-FFF2-40B4-BE49-F238E27FC236}">
                <a16:creationId xmlns:a16="http://schemas.microsoft.com/office/drawing/2014/main" id="{87137B10-7494-468D-B1DA-DD8F421CDAF4}"/>
              </a:ext>
            </a:extLst>
          </p:cNvPr>
          <p:cNvSpPr>
            <a:spLocks noChangeArrowheads="1"/>
          </p:cNvSpPr>
          <p:nvPr/>
        </p:nvSpPr>
        <p:spPr bwMode="auto">
          <a:xfrm>
            <a:off x="0" y="27432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1pPr>
            <a:lvl2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2pPr>
            <a:lvl3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3pPr>
            <a:lvl4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4pPr>
            <a:lvl5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5pPr>
            <a:lvl6pPr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6pPr>
            <a:lvl7pPr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7pPr>
            <a:lvl8pPr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8pPr>
            <a:lvl9pPr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9pPr>
          </a:lstStyle>
          <a:p>
            <a:pPr>
              <a:defRPr/>
            </a:pPr>
            <a:endParaRPr lang="en-US" altLang="en-US">
              <a:cs typeface="+mn-cs"/>
            </a:endParaRPr>
          </a:p>
        </p:txBody>
      </p:sp>
      <p:sp>
        <p:nvSpPr>
          <p:cNvPr id="40988" name="Rectangle 29">
            <a:hlinkClick r:id="rId5"/>
            <a:extLst>
              <a:ext uri="{FF2B5EF4-FFF2-40B4-BE49-F238E27FC236}">
                <a16:creationId xmlns:a16="http://schemas.microsoft.com/office/drawing/2014/main" id="{92BC17B7-3EEB-465B-AE30-69899C85EF93}"/>
              </a:ext>
            </a:extLst>
          </p:cNvPr>
          <p:cNvSpPr>
            <a:spLocks noChangeArrowheads="1"/>
          </p:cNvSpPr>
          <p:nvPr/>
        </p:nvSpPr>
        <p:spPr bwMode="auto">
          <a:xfrm>
            <a:off x="6324600" y="5897563"/>
            <a:ext cx="23225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ClockPane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6D29EBEB-22B8-4EAC-9610-4DD82C6E0370}"/>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C1CD5D0-C77D-46F0-B382-37178B41E917}" type="slidenum">
              <a:rPr lang="en-US" altLang="en-US" sz="1400" smtClean="0"/>
              <a:pPr>
                <a:spcBef>
                  <a:spcPct val="0"/>
                </a:spcBef>
                <a:buClrTx/>
                <a:buSzTx/>
                <a:buFontTx/>
                <a:buNone/>
              </a:pPr>
              <a:t>36</a:t>
            </a:fld>
            <a:endParaRPr lang="en-US" altLang="en-US" sz="1400"/>
          </a:p>
        </p:txBody>
      </p:sp>
      <p:sp>
        <p:nvSpPr>
          <p:cNvPr id="41987" name="Rectangle 2">
            <a:extLst>
              <a:ext uri="{FF2B5EF4-FFF2-40B4-BE49-F238E27FC236}">
                <a16:creationId xmlns:a16="http://schemas.microsoft.com/office/drawing/2014/main" id="{096382CD-4628-40CC-AEC7-8A8D0D96911E}"/>
              </a:ext>
            </a:extLst>
          </p:cNvPr>
          <p:cNvSpPr>
            <a:spLocks noGrp="1" noChangeArrowheads="1"/>
          </p:cNvSpPr>
          <p:nvPr>
            <p:ph type="title"/>
          </p:nvPr>
        </p:nvSpPr>
        <p:spPr>
          <a:xfrm>
            <a:off x="228600" y="152400"/>
            <a:ext cx="8686800" cy="762000"/>
          </a:xfrm>
        </p:spPr>
        <p:txBody>
          <a:bodyPr/>
          <a:lstStyle/>
          <a:p>
            <a:r>
              <a:rPr lang="en-US" altLang="en-US" b="1"/>
              <a:t>Use the </a:t>
            </a:r>
            <a:r>
              <a:rPr lang="en-US" altLang="en-US"/>
              <a:t>ClockPane</a:t>
            </a:r>
            <a:r>
              <a:rPr lang="en-US" altLang="en-US" b="1"/>
              <a:t> Class</a:t>
            </a:r>
            <a:endParaRPr lang="en-US" altLang="en-US"/>
          </a:p>
        </p:txBody>
      </p:sp>
      <p:sp>
        <p:nvSpPr>
          <p:cNvPr id="3" name="Rectangle 2">
            <a:extLst>
              <a:ext uri="{FF2B5EF4-FFF2-40B4-BE49-F238E27FC236}">
                <a16:creationId xmlns:a16="http://schemas.microsoft.com/office/drawing/2014/main" id="{6B5D3991-6B1B-4AC9-9A74-D21266038711}"/>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8" name="Rectangle 3">
            <a:extLst>
              <a:ext uri="{FF2B5EF4-FFF2-40B4-BE49-F238E27FC236}">
                <a16:creationId xmlns:a16="http://schemas.microsoft.com/office/drawing/2014/main" id="{789E147F-A89B-40B3-8521-6846D1F08FED}"/>
              </a:ext>
            </a:extLst>
          </p:cNvPr>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 name="Rectangle 2">
            <a:extLst>
              <a:ext uri="{FF2B5EF4-FFF2-40B4-BE49-F238E27FC236}">
                <a16:creationId xmlns:a16="http://schemas.microsoft.com/office/drawing/2014/main" id="{F61D61BF-70B9-4CD1-BAE5-2E1CAB30C73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0" name="Rectangle 3">
            <a:extLst>
              <a:ext uri="{FF2B5EF4-FFF2-40B4-BE49-F238E27FC236}">
                <a16:creationId xmlns:a16="http://schemas.microsoft.com/office/drawing/2014/main" id="{8E4E5D2B-B30D-4413-8387-7B22C2812021}"/>
              </a:ext>
            </a:extLst>
          </p:cNvPr>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4" name="Rectangle 2">
            <a:extLst>
              <a:ext uri="{FF2B5EF4-FFF2-40B4-BE49-F238E27FC236}">
                <a16:creationId xmlns:a16="http://schemas.microsoft.com/office/drawing/2014/main" id="{6C168A14-35F2-48FA-8E2E-CDD0A5A03146}"/>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2" name="Rectangle 3">
            <a:extLst>
              <a:ext uri="{FF2B5EF4-FFF2-40B4-BE49-F238E27FC236}">
                <a16:creationId xmlns:a16="http://schemas.microsoft.com/office/drawing/2014/main" id="{6D7E7049-7681-4252-96C2-03D6DFFCD70A}"/>
              </a:ext>
            </a:extLst>
          </p:cNvPr>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9" name="Rectangle 2">
            <a:extLst>
              <a:ext uri="{FF2B5EF4-FFF2-40B4-BE49-F238E27FC236}">
                <a16:creationId xmlns:a16="http://schemas.microsoft.com/office/drawing/2014/main" id="{A64F7D12-40B7-49DC-B85F-B8A123717C8B}"/>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1" name="Rectangle 2">
            <a:extLst>
              <a:ext uri="{FF2B5EF4-FFF2-40B4-BE49-F238E27FC236}">
                <a16:creationId xmlns:a16="http://schemas.microsoft.com/office/drawing/2014/main" id="{740F803F-0E03-4B79-8B63-001F8D7D7A49}"/>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5" name="Rectangle 3">
            <a:extLst>
              <a:ext uri="{FF2B5EF4-FFF2-40B4-BE49-F238E27FC236}">
                <a16:creationId xmlns:a16="http://schemas.microsoft.com/office/drawing/2014/main" id="{596D4AA9-50CF-4F4E-8392-872111A6EEB4}"/>
              </a:ext>
            </a:extLst>
          </p:cNvPr>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3" name="Rectangle 2">
            <a:extLst>
              <a:ext uri="{FF2B5EF4-FFF2-40B4-BE49-F238E27FC236}">
                <a16:creationId xmlns:a16="http://schemas.microsoft.com/office/drawing/2014/main" id="{3FF2709C-7A0F-49B8-B2F6-5E6706710762}"/>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7" name="Rectangle 3">
            <a:extLst>
              <a:ext uri="{FF2B5EF4-FFF2-40B4-BE49-F238E27FC236}">
                <a16:creationId xmlns:a16="http://schemas.microsoft.com/office/drawing/2014/main" id="{7EE01BF3-D692-4924-931E-E643C0A23228}"/>
              </a:ext>
            </a:extLst>
          </p:cNvPr>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4" name="Rectangle 2">
            <a:extLst>
              <a:ext uri="{FF2B5EF4-FFF2-40B4-BE49-F238E27FC236}">
                <a16:creationId xmlns:a16="http://schemas.microsoft.com/office/drawing/2014/main" id="{626AC52C-AEC9-4ED1-9594-DBA1088070E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9" name="Rectangle 3">
            <a:extLst>
              <a:ext uri="{FF2B5EF4-FFF2-40B4-BE49-F238E27FC236}">
                <a16:creationId xmlns:a16="http://schemas.microsoft.com/office/drawing/2014/main" id="{A2F1A328-AA3D-4124-A597-46A824BD7422}"/>
              </a:ext>
            </a:extLst>
          </p:cNvPr>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6" name="Rectangle 2">
            <a:extLst>
              <a:ext uri="{FF2B5EF4-FFF2-40B4-BE49-F238E27FC236}">
                <a16:creationId xmlns:a16="http://schemas.microsoft.com/office/drawing/2014/main" id="{94BCEA69-7164-474A-80A3-0CBDA27F9BA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8" name="Rectangle 2">
            <a:extLst>
              <a:ext uri="{FF2B5EF4-FFF2-40B4-BE49-F238E27FC236}">
                <a16:creationId xmlns:a16="http://schemas.microsoft.com/office/drawing/2014/main" id="{1F23CE33-1FE6-447A-B593-25A171D4ACD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2" name="Rectangle 3">
            <a:extLst>
              <a:ext uri="{FF2B5EF4-FFF2-40B4-BE49-F238E27FC236}">
                <a16:creationId xmlns:a16="http://schemas.microsoft.com/office/drawing/2014/main" id="{4D92BDF6-AB68-4CE5-864A-D68CE5F8BDFB}"/>
              </a:ext>
            </a:extLst>
          </p:cNvPr>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20" name="Rectangle 2">
            <a:extLst>
              <a:ext uri="{FF2B5EF4-FFF2-40B4-BE49-F238E27FC236}">
                <a16:creationId xmlns:a16="http://schemas.microsoft.com/office/drawing/2014/main" id="{832687F8-ABAD-4E58-B28D-3918D8848274}"/>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cs typeface="+mn-cs"/>
            </a:endParaRPr>
          </a:p>
        </p:txBody>
      </p:sp>
      <p:sp>
        <p:nvSpPr>
          <p:cNvPr id="5" name="Rectangle 2">
            <a:extLst>
              <a:ext uri="{FF2B5EF4-FFF2-40B4-BE49-F238E27FC236}">
                <a16:creationId xmlns:a16="http://schemas.microsoft.com/office/drawing/2014/main" id="{B3C44350-C61F-4334-8D51-E71D2292CD2E}"/>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42006" name="Rectangle 24">
            <a:hlinkClick r:id="rId2"/>
            <a:extLst>
              <a:ext uri="{FF2B5EF4-FFF2-40B4-BE49-F238E27FC236}">
                <a16:creationId xmlns:a16="http://schemas.microsoft.com/office/drawing/2014/main" id="{0EBD7B88-E472-449D-BAD9-078757D55007}"/>
              </a:ext>
            </a:extLst>
          </p:cNvPr>
          <p:cNvSpPr>
            <a:spLocks noChangeArrowheads="1"/>
          </p:cNvSpPr>
          <p:nvPr/>
        </p:nvSpPr>
        <p:spPr bwMode="auto">
          <a:xfrm>
            <a:off x="5259388" y="5562600"/>
            <a:ext cx="23241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DisplayClock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B4CDFFC3-AF0F-4121-B908-59A3AF654F42}"/>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4DF3BD6-02C7-40C8-9134-C7A4B1B0537A}" type="slidenum">
              <a:rPr lang="en-US" altLang="en-US" sz="1400" smtClean="0"/>
              <a:pPr>
                <a:spcBef>
                  <a:spcPct val="0"/>
                </a:spcBef>
                <a:buClrTx/>
                <a:buSzTx/>
                <a:buFontTx/>
                <a:buNone/>
              </a:pPr>
              <a:t>4</a:t>
            </a:fld>
            <a:endParaRPr lang="en-US" altLang="en-US" sz="1400"/>
          </a:p>
        </p:txBody>
      </p:sp>
      <p:sp>
        <p:nvSpPr>
          <p:cNvPr id="9219" name="Rectangle 2">
            <a:extLst>
              <a:ext uri="{FF2B5EF4-FFF2-40B4-BE49-F238E27FC236}">
                <a16:creationId xmlns:a16="http://schemas.microsoft.com/office/drawing/2014/main" id="{2E5E006B-B7DA-4502-A11C-0C976BC49A7D}"/>
              </a:ext>
            </a:extLst>
          </p:cNvPr>
          <p:cNvSpPr>
            <a:spLocks noGrp="1" noChangeArrowheads="1"/>
          </p:cNvSpPr>
          <p:nvPr>
            <p:ph type="title"/>
          </p:nvPr>
        </p:nvSpPr>
        <p:spPr>
          <a:xfrm>
            <a:off x="685800" y="0"/>
            <a:ext cx="7772400" cy="762000"/>
          </a:xfrm>
        </p:spPr>
        <p:txBody>
          <a:bodyPr/>
          <a:lstStyle/>
          <a:p>
            <a:r>
              <a:rPr lang="en-US" altLang="en-US"/>
              <a:t>JavaFX vs Swing and AWT</a:t>
            </a:r>
          </a:p>
        </p:txBody>
      </p:sp>
      <p:sp>
        <p:nvSpPr>
          <p:cNvPr id="9220" name="Rectangle 3">
            <a:extLst>
              <a:ext uri="{FF2B5EF4-FFF2-40B4-BE49-F238E27FC236}">
                <a16:creationId xmlns:a16="http://schemas.microsoft.com/office/drawing/2014/main" id="{5216EF8A-028A-478F-8DDD-49393AB546B6}"/>
              </a:ext>
            </a:extLst>
          </p:cNvPr>
          <p:cNvSpPr>
            <a:spLocks noGrp="1" noChangeArrowheads="1"/>
          </p:cNvSpPr>
          <p:nvPr>
            <p:ph type="body" idx="1"/>
          </p:nvPr>
        </p:nvSpPr>
        <p:spPr>
          <a:xfrm>
            <a:off x="228600" y="914400"/>
            <a:ext cx="8610600" cy="5486400"/>
          </a:xfrm>
        </p:spPr>
        <p:txBody>
          <a:bodyPr/>
          <a:lstStyle/>
          <a:p>
            <a:pPr marL="0" indent="0">
              <a:buFont typeface="Monotype Sorts"/>
              <a:buNone/>
            </a:pPr>
            <a:r>
              <a:rPr lang="en-US" altLang="en-US" sz="2500"/>
              <a:t>Swing and AWT are replaced by the JavaFX platform for developing rich Internet applications.</a:t>
            </a:r>
          </a:p>
          <a:p>
            <a:pPr marL="0" indent="0">
              <a:lnSpc>
                <a:spcPct val="90000"/>
              </a:lnSpc>
              <a:spcBef>
                <a:spcPct val="0"/>
              </a:spcBef>
              <a:buFont typeface="Monotype Sorts"/>
              <a:buNone/>
            </a:pPr>
            <a:endParaRPr lang="en-US" altLang="en-US" sz="2500">
              <a:cs typeface="Courier New" panose="02070309020205020404" pitchFamily="49" charset="0"/>
            </a:endParaRPr>
          </a:p>
          <a:p>
            <a:pPr marL="0" indent="0">
              <a:lnSpc>
                <a:spcPct val="90000"/>
              </a:lnSpc>
              <a:spcBef>
                <a:spcPct val="0"/>
              </a:spcBef>
              <a:buFont typeface="Monotype Sorts"/>
              <a:buNone/>
            </a:pPr>
            <a:r>
              <a:rPr lang="en-US" altLang="en-US" sz="2500"/>
              <a:t>When Java was introduced, the GUI classes were bundled in a library known as the </a:t>
            </a:r>
            <a:r>
              <a:rPr lang="en-US" altLang="en-US" sz="2500" i="1"/>
              <a:t>Abstract Windows Toolkit</a:t>
            </a:r>
            <a:r>
              <a:rPr lang="en-US" altLang="en-US" sz="2500"/>
              <a:t> </a:t>
            </a:r>
            <a:r>
              <a:rPr lang="en-US" altLang="en-US" sz="2500" i="1"/>
              <a:t>(AWT)</a:t>
            </a:r>
            <a:r>
              <a:rPr lang="en-US" altLang="en-US" sz="2500"/>
              <a:t>. AWT is fine for developing simple graphical user interfaces, but not for developing comprehensive GUI projects. In addition, AWT is prone to platform-specific bugs. The AWT user-interface components were replaced by a more robust, versatile, and flexible library known as </a:t>
            </a:r>
            <a:r>
              <a:rPr lang="en-US" altLang="en-US" sz="2500" i="1"/>
              <a:t>Swing components</a:t>
            </a:r>
            <a:r>
              <a:rPr lang="en-US" altLang="en-US" sz="2500"/>
              <a:t>. Swing components are painted directly on canvases using Java code. Swing components depend less on the target platform and use less of the native GUI resource. With the release of Java 8, Swing is replaced by a completely new GUI platform known as </a:t>
            </a:r>
            <a:r>
              <a:rPr lang="en-US" altLang="en-US" sz="2500" i="1"/>
              <a:t>JavaFX</a:t>
            </a:r>
            <a:r>
              <a:rPr lang="en-US" altLang="en-US" sz="2500"/>
              <a:t>. </a:t>
            </a:r>
            <a:endParaRPr lang="en-US" altLang="en-US" sz="2500">
              <a:cs typeface="Courier New" panose="020703090202050204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2CC1CD21-1772-49FD-840C-11EDD5DB3AE1}"/>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907F5CC-1677-44BB-B9F7-54B47226A1B1}" type="slidenum">
              <a:rPr lang="en-US" altLang="en-US" sz="1400" smtClean="0"/>
              <a:pPr>
                <a:spcBef>
                  <a:spcPct val="0"/>
                </a:spcBef>
                <a:buClrTx/>
                <a:buSzTx/>
                <a:buFontTx/>
                <a:buNone/>
              </a:pPr>
              <a:t>5</a:t>
            </a:fld>
            <a:endParaRPr lang="en-US" altLang="en-US" sz="1400"/>
          </a:p>
        </p:txBody>
      </p:sp>
      <p:sp>
        <p:nvSpPr>
          <p:cNvPr id="10243" name="Rectangle 2">
            <a:extLst>
              <a:ext uri="{FF2B5EF4-FFF2-40B4-BE49-F238E27FC236}">
                <a16:creationId xmlns:a16="http://schemas.microsoft.com/office/drawing/2014/main" id="{C0359F60-91DB-4E1F-B8A6-2C90AA0AD210}"/>
              </a:ext>
            </a:extLst>
          </p:cNvPr>
          <p:cNvSpPr>
            <a:spLocks noGrp="1" noChangeArrowheads="1"/>
          </p:cNvSpPr>
          <p:nvPr>
            <p:ph type="title"/>
          </p:nvPr>
        </p:nvSpPr>
        <p:spPr>
          <a:xfrm>
            <a:off x="685800" y="0"/>
            <a:ext cx="7772400" cy="1428750"/>
          </a:xfrm>
        </p:spPr>
        <p:txBody>
          <a:bodyPr/>
          <a:lstStyle/>
          <a:p>
            <a:r>
              <a:rPr lang="en-US" altLang="en-US"/>
              <a:t>Basic Structure of JavaFX</a:t>
            </a:r>
          </a:p>
        </p:txBody>
      </p:sp>
      <p:sp>
        <p:nvSpPr>
          <p:cNvPr id="10244" name="Rectangle 3">
            <a:extLst>
              <a:ext uri="{FF2B5EF4-FFF2-40B4-BE49-F238E27FC236}">
                <a16:creationId xmlns:a16="http://schemas.microsoft.com/office/drawing/2014/main" id="{37415900-BBC1-4812-B83D-9B2573CBB8E3}"/>
              </a:ext>
            </a:extLst>
          </p:cNvPr>
          <p:cNvSpPr>
            <a:spLocks noGrp="1" noChangeArrowheads="1"/>
          </p:cNvSpPr>
          <p:nvPr>
            <p:ph type="body" idx="1"/>
          </p:nvPr>
        </p:nvSpPr>
        <p:spPr>
          <a:xfrm>
            <a:off x="457200" y="1295400"/>
            <a:ext cx="8458200" cy="2209800"/>
          </a:xfrm>
        </p:spPr>
        <p:txBody>
          <a:bodyPr/>
          <a:lstStyle/>
          <a:p>
            <a:pPr>
              <a:spcAft>
                <a:spcPts val="1200"/>
              </a:spcAft>
              <a:buFont typeface="Wingdings" panose="05000000000000000000" pitchFamily="2" charset="2"/>
              <a:buChar char="§"/>
            </a:pPr>
            <a:r>
              <a:rPr lang="en-US" altLang="en-US"/>
              <a:t>Application</a:t>
            </a:r>
          </a:p>
          <a:p>
            <a:pPr>
              <a:spcAft>
                <a:spcPts val="1200"/>
              </a:spcAft>
              <a:buFont typeface="Wingdings" panose="05000000000000000000" pitchFamily="2" charset="2"/>
              <a:buChar char="§"/>
            </a:pPr>
            <a:r>
              <a:rPr lang="en-US" altLang="en-US"/>
              <a:t>Override the start(Stage) method</a:t>
            </a:r>
          </a:p>
          <a:p>
            <a:pPr>
              <a:spcAft>
                <a:spcPts val="1200"/>
              </a:spcAft>
              <a:buFont typeface="Wingdings" panose="05000000000000000000" pitchFamily="2" charset="2"/>
              <a:buChar char="§"/>
            </a:pPr>
            <a:r>
              <a:rPr lang="en-US" altLang="en-US"/>
              <a:t>Stage, Scene, and Nodes</a:t>
            </a:r>
          </a:p>
        </p:txBody>
      </p:sp>
      <p:sp>
        <p:nvSpPr>
          <p:cNvPr id="2" name="Rectangle 6">
            <a:extLst>
              <a:ext uri="{FF2B5EF4-FFF2-40B4-BE49-F238E27FC236}">
                <a16:creationId xmlns:a16="http://schemas.microsoft.com/office/drawing/2014/main" id="{05224639-66D2-4504-95BD-9B3DD846059C}"/>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3" name="Rectangle 15">
            <a:extLst>
              <a:ext uri="{FF2B5EF4-FFF2-40B4-BE49-F238E27FC236}">
                <a16:creationId xmlns:a16="http://schemas.microsoft.com/office/drawing/2014/main" id="{AEEF5E6F-DA4F-4AEA-A784-7D4DEF52973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graphicFrame>
        <p:nvGraphicFramePr>
          <p:cNvPr id="10247" name="Object 3">
            <a:extLst>
              <a:ext uri="{FF2B5EF4-FFF2-40B4-BE49-F238E27FC236}">
                <a16:creationId xmlns:a16="http://schemas.microsoft.com/office/drawing/2014/main" id="{3EEB3E8A-F1B8-4632-ADAF-5EF74D3FAC7C}"/>
              </a:ext>
            </a:extLst>
          </p:cNvPr>
          <p:cNvGraphicFramePr>
            <a:graphicFrameLocks noChangeAspect="1"/>
          </p:cNvGraphicFramePr>
          <p:nvPr/>
        </p:nvGraphicFramePr>
        <p:xfrm>
          <a:off x="228600" y="3649663"/>
          <a:ext cx="3541713" cy="2446337"/>
        </p:xfrm>
        <a:graphic>
          <a:graphicData uri="http://schemas.openxmlformats.org/presentationml/2006/ole">
            <mc:AlternateContent xmlns:mc="http://schemas.openxmlformats.org/markup-compatibility/2006">
              <mc:Choice xmlns:v="urn:schemas-microsoft-com:vml" Requires="v">
                <p:oleObj spid="_x0000_s10250" name="Picture" r:id="rId3" imgW="1999971" imgH="1378022" progId="Word.Picture.8">
                  <p:embed/>
                </p:oleObj>
              </mc:Choice>
              <mc:Fallback>
                <p:oleObj name="Picture" r:id="rId3" imgW="1999971" imgH="1378022"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649663"/>
                        <a:ext cx="3541713"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8" name="Rectangle 13">
            <a:hlinkClick r:id="rId5"/>
            <a:extLst>
              <a:ext uri="{FF2B5EF4-FFF2-40B4-BE49-F238E27FC236}">
                <a16:creationId xmlns:a16="http://schemas.microsoft.com/office/drawing/2014/main" id="{D0AB8BF7-8ACC-4CC3-AE3B-ED2E32A43CC9}"/>
              </a:ext>
            </a:extLst>
          </p:cNvPr>
          <p:cNvSpPr>
            <a:spLocks noChangeArrowheads="1"/>
          </p:cNvSpPr>
          <p:nvPr/>
        </p:nvSpPr>
        <p:spPr bwMode="auto">
          <a:xfrm>
            <a:off x="5259388" y="5562600"/>
            <a:ext cx="23241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MultipleStageDemo</a:t>
            </a:r>
          </a:p>
        </p:txBody>
      </p:sp>
      <p:sp>
        <p:nvSpPr>
          <p:cNvPr id="10249" name="Rectangle 15">
            <a:hlinkClick r:id="rId6"/>
            <a:extLst>
              <a:ext uri="{FF2B5EF4-FFF2-40B4-BE49-F238E27FC236}">
                <a16:creationId xmlns:a16="http://schemas.microsoft.com/office/drawing/2014/main" id="{42A27E64-55E6-4798-968C-6E4A6702ECFA}"/>
              </a:ext>
            </a:extLst>
          </p:cNvPr>
          <p:cNvSpPr>
            <a:spLocks noChangeArrowheads="1"/>
          </p:cNvSpPr>
          <p:nvPr/>
        </p:nvSpPr>
        <p:spPr bwMode="auto">
          <a:xfrm>
            <a:off x="5259388" y="4953000"/>
            <a:ext cx="233521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MyJavaFX</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F23FD9FD-751C-4563-814F-6E7D961D41B5}"/>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11A1DFB-B091-48B3-8F05-C6EA30056488}" type="slidenum">
              <a:rPr lang="en-US" altLang="en-US" sz="1400" smtClean="0"/>
              <a:pPr>
                <a:spcBef>
                  <a:spcPct val="0"/>
                </a:spcBef>
                <a:buClrTx/>
                <a:buSzTx/>
                <a:buFontTx/>
                <a:buNone/>
              </a:pPr>
              <a:t>6</a:t>
            </a:fld>
            <a:endParaRPr lang="en-US" altLang="en-US" sz="1400"/>
          </a:p>
        </p:txBody>
      </p:sp>
      <p:sp>
        <p:nvSpPr>
          <p:cNvPr id="11267" name="Rectangle 2">
            <a:extLst>
              <a:ext uri="{FF2B5EF4-FFF2-40B4-BE49-F238E27FC236}">
                <a16:creationId xmlns:a16="http://schemas.microsoft.com/office/drawing/2014/main" id="{2B3CD297-EF2E-4630-AB17-EF61BD7C860E}"/>
              </a:ext>
            </a:extLst>
          </p:cNvPr>
          <p:cNvSpPr>
            <a:spLocks noGrp="1" noChangeArrowheads="1"/>
          </p:cNvSpPr>
          <p:nvPr>
            <p:ph type="title"/>
          </p:nvPr>
        </p:nvSpPr>
        <p:spPr>
          <a:xfrm>
            <a:off x="685800" y="0"/>
            <a:ext cx="7772400" cy="1428750"/>
          </a:xfrm>
        </p:spPr>
        <p:txBody>
          <a:bodyPr/>
          <a:lstStyle/>
          <a:p>
            <a:r>
              <a:rPr lang="en-US" altLang="en-US"/>
              <a:t>Running JavaFX </a:t>
            </a:r>
          </a:p>
        </p:txBody>
      </p:sp>
      <p:sp>
        <p:nvSpPr>
          <p:cNvPr id="10244" name="Rectangle 3">
            <a:extLst>
              <a:ext uri="{FF2B5EF4-FFF2-40B4-BE49-F238E27FC236}">
                <a16:creationId xmlns:a16="http://schemas.microsoft.com/office/drawing/2014/main" id="{C6D07DC7-931C-45CE-AE56-CD073C6F25DC}"/>
              </a:ext>
            </a:extLst>
          </p:cNvPr>
          <p:cNvSpPr>
            <a:spLocks noGrp="1" noChangeArrowheads="1"/>
          </p:cNvSpPr>
          <p:nvPr>
            <p:ph type="body" idx="1"/>
          </p:nvPr>
        </p:nvSpPr>
        <p:spPr>
          <a:xfrm>
            <a:off x="228600" y="1219200"/>
            <a:ext cx="8686800" cy="5029200"/>
          </a:xfrm>
        </p:spPr>
        <p:txBody>
          <a:bodyPr/>
          <a:lstStyle/>
          <a:p>
            <a:pPr>
              <a:spcAft>
                <a:spcPts val="1200"/>
              </a:spcAft>
              <a:buFont typeface="Wingdings" panose="05000000000000000000" pitchFamily="2" charset="2"/>
              <a:buChar char="§"/>
              <a:defRPr/>
            </a:pPr>
            <a:r>
              <a:rPr lang="en-US" altLang="en-US" sz="2800" dirty="0"/>
              <a:t>Running JavaFX on command prompt:</a:t>
            </a:r>
          </a:p>
          <a:p>
            <a:pPr marL="0" indent="0">
              <a:spcAft>
                <a:spcPts val="1200"/>
              </a:spcAft>
              <a:buFont typeface="Monotype Sorts"/>
              <a:buNone/>
              <a:defRPr/>
            </a:pPr>
            <a:r>
              <a:rPr lang="en-US" sz="2800" dirty="0">
                <a:solidFill>
                  <a:srgbClr val="FF0000"/>
                </a:solidFill>
                <a:hlinkClick r:id="rId2">
                  <a:extLst>
                    <a:ext uri="{A12FA001-AC4F-418D-AE19-62706E023703}">
                      <ahyp:hlinkClr xmlns:ahyp="http://schemas.microsoft.com/office/drawing/2018/hyperlinkcolor" val="tx"/>
                    </a:ext>
                  </a:extLst>
                </a:hlinkClick>
              </a:rPr>
              <a:t>https://liveexample.pearsoncmg.com/liang/intro12e/supplement/InstallJavaFX11.pdf</a:t>
            </a:r>
            <a:endParaRPr lang="en-US" altLang="en-US" sz="2800" dirty="0">
              <a:solidFill>
                <a:srgbClr val="FF0000"/>
              </a:solidFill>
            </a:endParaRPr>
          </a:p>
          <a:p>
            <a:pPr>
              <a:spcAft>
                <a:spcPts val="1200"/>
              </a:spcAft>
              <a:buFont typeface="Wingdings" panose="05000000000000000000" pitchFamily="2" charset="2"/>
              <a:buChar char="§"/>
              <a:defRPr/>
            </a:pPr>
            <a:r>
              <a:rPr lang="en-US" altLang="en-US" sz="2800" dirty="0"/>
              <a:t>Running JavaFX on NetBeans 11 or higher:</a:t>
            </a:r>
          </a:p>
          <a:p>
            <a:pPr marL="0" indent="0">
              <a:spcAft>
                <a:spcPts val="1200"/>
              </a:spcAft>
              <a:buFont typeface="Monotype Sorts"/>
              <a:buNone/>
              <a:defRPr/>
            </a:pPr>
            <a:r>
              <a:rPr lang="en-US" sz="2800" dirty="0">
                <a:solidFill>
                  <a:srgbClr val="FF0000"/>
                </a:solidFill>
                <a:hlinkClick r:id="rId3">
                  <a:extLst>
                    <a:ext uri="{A12FA001-AC4F-418D-AE19-62706E023703}">
                      <ahyp:hlinkClr xmlns:ahyp="http://schemas.microsoft.com/office/drawing/2018/hyperlinkcolor" val="tx"/>
                    </a:ext>
                  </a:extLst>
                </a:hlinkClick>
              </a:rPr>
              <a:t>https://liveexample.pearsoncmg.com/liang/intro12e/supplement/NetBeansJavaFX11.pdf</a:t>
            </a:r>
            <a:endParaRPr lang="en-US" altLang="en-US" sz="2800" dirty="0">
              <a:solidFill>
                <a:srgbClr val="FF0000"/>
              </a:solidFill>
            </a:endParaRPr>
          </a:p>
          <a:p>
            <a:pPr>
              <a:spcAft>
                <a:spcPts val="1200"/>
              </a:spcAft>
              <a:buFont typeface="Wingdings" panose="05000000000000000000" pitchFamily="2" charset="2"/>
              <a:buChar char="§"/>
              <a:defRPr/>
            </a:pPr>
            <a:r>
              <a:rPr lang="en-US" altLang="en-US" sz="2800" dirty="0"/>
              <a:t>Running Eclipse 4.9 or higher:</a:t>
            </a:r>
          </a:p>
          <a:p>
            <a:pPr marL="0" indent="0">
              <a:spcAft>
                <a:spcPts val="1200"/>
              </a:spcAft>
              <a:buFont typeface="Monotype Sorts"/>
              <a:buNone/>
              <a:defRPr/>
            </a:pPr>
            <a:r>
              <a:rPr lang="en-US" sz="2800" dirty="0">
                <a:solidFill>
                  <a:srgbClr val="FF0000"/>
                </a:solidFill>
                <a:hlinkClick r:id="rId4">
                  <a:extLst>
                    <a:ext uri="{A12FA001-AC4F-418D-AE19-62706E023703}">
                      <ahyp:hlinkClr xmlns:ahyp="http://schemas.microsoft.com/office/drawing/2018/hyperlinkcolor" val="tx"/>
                    </a:ext>
                  </a:extLst>
                </a:hlinkClick>
              </a:rPr>
              <a:t>https://liveexample.pearsoncmg.com/liang/intro12e/supplement/EclipseJavaFX11.pdf</a:t>
            </a:r>
            <a:endParaRPr lang="en-US" altLang="en-US" sz="2800" dirty="0">
              <a:solidFill>
                <a:srgbClr val="FF0000"/>
              </a:solidFill>
            </a:endParaRPr>
          </a:p>
        </p:txBody>
      </p:sp>
      <p:sp>
        <p:nvSpPr>
          <p:cNvPr id="2" name="Rectangle 6">
            <a:extLst>
              <a:ext uri="{FF2B5EF4-FFF2-40B4-BE49-F238E27FC236}">
                <a16:creationId xmlns:a16="http://schemas.microsoft.com/office/drawing/2014/main" id="{05224639-66D2-4504-95BD-9B3DD846059C}"/>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3" name="Rectangle 15">
            <a:extLst>
              <a:ext uri="{FF2B5EF4-FFF2-40B4-BE49-F238E27FC236}">
                <a16:creationId xmlns:a16="http://schemas.microsoft.com/office/drawing/2014/main" id="{AEEF5E6F-DA4F-4AEA-A784-7D4DEF529730}"/>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1B8E6F16-A077-443F-A994-8D191BACFDC1}"/>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9348404-CDC7-4BB3-87D6-23E41AE30C84}" type="slidenum">
              <a:rPr lang="en-US" altLang="en-US" sz="1400" smtClean="0"/>
              <a:pPr>
                <a:spcBef>
                  <a:spcPct val="0"/>
                </a:spcBef>
                <a:buClrTx/>
                <a:buSzTx/>
                <a:buFontTx/>
                <a:buNone/>
              </a:pPr>
              <a:t>7</a:t>
            </a:fld>
            <a:endParaRPr lang="en-US" altLang="en-US" sz="1400"/>
          </a:p>
        </p:txBody>
      </p:sp>
      <p:sp>
        <p:nvSpPr>
          <p:cNvPr id="12291" name="Rectangle 2">
            <a:extLst>
              <a:ext uri="{FF2B5EF4-FFF2-40B4-BE49-F238E27FC236}">
                <a16:creationId xmlns:a16="http://schemas.microsoft.com/office/drawing/2014/main" id="{05809274-B076-4D8C-AA2A-78E6B1BEEEAE}"/>
              </a:ext>
            </a:extLst>
          </p:cNvPr>
          <p:cNvSpPr>
            <a:spLocks noGrp="1" noChangeArrowheads="1"/>
          </p:cNvSpPr>
          <p:nvPr>
            <p:ph type="title"/>
          </p:nvPr>
        </p:nvSpPr>
        <p:spPr>
          <a:xfrm>
            <a:off x="685800" y="0"/>
            <a:ext cx="7772400" cy="838200"/>
          </a:xfrm>
        </p:spPr>
        <p:txBody>
          <a:bodyPr/>
          <a:lstStyle/>
          <a:p>
            <a:r>
              <a:rPr lang="en-US" altLang="en-US"/>
              <a:t>Panes, UI Controls, and Shapes</a:t>
            </a:r>
          </a:p>
        </p:txBody>
      </p:sp>
      <p:sp>
        <p:nvSpPr>
          <p:cNvPr id="2" name="Rectangle 6">
            <a:extLst>
              <a:ext uri="{FF2B5EF4-FFF2-40B4-BE49-F238E27FC236}">
                <a16:creationId xmlns:a16="http://schemas.microsoft.com/office/drawing/2014/main" id="{040B831C-279A-4F81-8CA5-E02BDF9F0B59}"/>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3" name="Rectangle 2">
            <a:extLst>
              <a:ext uri="{FF2B5EF4-FFF2-40B4-BE49-F238E27FC236}">
                <a16:creationId xmlns:a16="http://schemas.microsoft.com/office/drawing/2014/main" id="{1C6A7BC7-9591-458D-885E-BB0B31372159}"/>
              </a:ext>
            </a:extLst>
          </p:cNvPr>
          <p:cNvSpPr>
            <a:spLocks noChangeArrowheads="1"/>
          </p:cNvSpPr>
          <p:nvPr/>
        </p:nvSpPr>
        <p:spPr bwMode="auto">
          <a:xfrm>
            <a:off x="0" y="0"/>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5" name="Rectangle 3">
            <a:extLst>
              <a:ext uri="{FF2B5EF4-FFF2-40B4-BE49-F238E27FC236}">
                <a16:creationId xmlns:a16="http://schemas.microsoft.com/office/drawing/2014/main" id="{1D8001FD-A5D1-4B22-B643-62904B20E7B8}"/>
              </a:ext>
            </a:extLst>
          </p:cNvPr>
          <p:cNvSpPr>
            <a:spLocks noChangeArrowheads="1"/>
          </p:cNvSpPr>
          <p:nvPr/>
        </p:nvSpPr>
        <p:spPr bwMode="auto">
          <a:xfrm>
            <a:off x="0" y="3336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7" name="Rectangle 5">
            <a:extLst>
              <a:ext uri="{FF2B5EF4-FFF2-40B4-BE49-F238E27FC236}">
                <a16:creationId xmlns:a16="http://schemas.microsoft.com/office/drawing/2014/main" id="{627800C0-AC3D-4501-AE44-DA8E0F4685D7}"/>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9" name="Rectangle 15">
            <a:extLst>
              <a:ext uri="{FF2B5EF4-FFF2-40B4-BE49-F238E27FC236}">
                <a16:creationId xmlns:a16="http://schemas.microsoft.com/office/drawing/2014/main" id="{66A747FA-DB88-4034-BAB0-C56D9E15A0CA}"/>
              </a:ext>
            </a:extLst>
          </p:cNvPr>
          <p:cNvSpPr>
            <a:spLocks noChangeArrowheads="1"/>
          </p:cNvSpPr>
          <p:nvPr/>
        </p:nvSpPr>
        <p:spPr bwMode="auto">
          <a:xfrm>
            <a:off x="152400" y="34893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10" name="Rectangle 19">
            <a:extLst>
              <a:ext uri="{FF2B5EF4-FFF2-40B4-BE49-F238E27FC236}">
                <a16:creationId xmlns:a16="http://schemas.microsoft.com/office/drawing/2014/main" id="{E4F42BA2-0BAA-407A-A067-3E94EC4172E4}"/>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pic>
        <p:nvPicPr>
          <p:cNvPr id="12298" name="Picture 16">
            <a:extLst>
              <a:ext uri="{FF2B5EF4-FFF2-40B4-BE49-F238E27FC236}">
                <a16:creationId xmlns:a16="http://schemas.microsoft.com/office/drawing/2014/main" id="{529BD294-C686-4287-83E4-F22400025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87425"/>
            <a:ext cx="8485188" cy="4770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2299" name="Rectangle 13">
            <a:hlinkClick r:id="rId3"/>
            <a:extLst>
              <a:ext uri="{FF2B5EF4-FFF2-40B4-BE49-F238E27FC236}">
                <a16:creationId xmlns:a16="http://schemas.microsoft.com/office/drawing/2014/main" id="{25267A3B-0C8E-42A9-9829-319E6F98D3D5}"/>
              </a:ext>
            </a:extLst>
          </p:cNvPr>
          <p:cNvSpPr>
            <a:spLocks noChangeArrowheads="1"/>
          </p:cNvSpPr>
          <p:nvPr/>
        </p:nvSpPr>
        <p:spPr bwMode="auto">
          <a:xfrm>
            <a:off x="5183188" y="5867400"/>
            <a:ext cx="23241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ButtonInPane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202872DD-A8AA-4CFD-9C12-8E5DE9A516B2}"/>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F8BBF24-C0CC-4398-AA15-AF82026FD01E}" type="slidenum">
              <a:rPr lang="en-US" altLang="en-US" sz="1400" smtClean="0"/>
              <a:pPr>
                <a:spcBef>
                  <a:spcPct val="0"/>
                </a:spcBef>
                <a:buClrTx/>
                <a:buSzTx/>
                <a:buFontTx/>
                <a:buNone/>
              </a:pPr>
              <a:t>8</a:t>
            </a:fld>
            <a:endParaRPr lang="en-US" altLang="en-US" sz="1400"/>
          </a:p>
        </p:txBody>
      </p:sp>
      <p:sp>
        <p:nvSpPr>
          <p:cNvPr id="13315" name="Rectangle 2">
            <a:extLst>
              <a:ext uri="{FF2B5EF4-FFF2-40B4-BE49-F238E27FC236}">
                <a16:creationId xmlns:a16="http://schemas.microsoft.com/office/drawing/2014/main" id="{4A483A88-8093-41E5-833E-963F32F69678}"/>
              </a:ext>
            </a:extLst>
          </p:cNvPr>
          <p:cNvSpPr>
            <a:spLocks noGrp="1" noChangeArrowheads="1"/>
          </p:cNvSpPr>
          <p:nvPr>
            <p:ph type="title"/>
          </p:nvPr>
        </p:nvSpPr>
        <p:spPr>
          <a:xfrm>
            <a:off x="685800" y="0"/>
            <a:ext cx="7772400" cy="762000"/>
          </a:xfrm>
        </p:spPr>
        <p:txBody>
          <a:bodyPr/>
          <a:lstStyle/>
          <a:p>
            <a:r>
              <a:rPr lang="en-US" altLang="en-US"/>
              <a:t>Display a Shape</a:t>
            </a:r>
          </a:p>
        </p:txBody>
      </p:sp>
      <p:sp>
        <p:nvSpPr>
          <p:cNvPr id="13316" name="Rectangle 3">
            <a:extLst>
              <a:ext uri="{FF2B5EF4-FFF2-40B4-BE49-F238E27FC236}">
                <a16:creationId xmlns:a16="http://schemas.microsoft.com/office/drawing/2014/main" id="{8AB9B833-AF4D-4549-8115-3941A6FBF3EC}"/>
              </a:ext>
            </a:extLst>
          </p:cNvPr>
          <p:cNvSpPr>
            <a:spLocks noGrp="1" noChangeArrowheads="1"/>
          </p:cNvSpPr>
          <p:nvPr>
            <p:ph type="body" idx="1"/>
          </p:nvPr>
        </p:nvSpPr>
        <p:spPr>
          <a:xfrm>
            <a:off x="266700" y="990600"/>
            <a:ext cx="8610600" cy="685800"/>
          </a:xfrm>
        </p:spPr>
        <p:txBody>
          <a:bodyPr/>
          <a:lstStyle/>
          <a:p>
            <a:pPr marL="0" indent="0">
              <a:buFont typeface="Monotype Sorts"/>
              <a:buNone/>
            </a:pPr>
            <a:r>
              <a:rPr lang="en-US" altLang="en-US" sz="2800"/>
              <a:t>This example displays a circle in the center of the pane.</a:t>
            </a:r>
          </a:p>
        </p:txBody>
      </p:sp>
      <p:sp>
        <p:nvSpPr>
          <p:cNvPr id="2" name="Rectangle 2">
            <a:extLst>
              <a:ext uri="{FF2B5EF4-FFF2-40B4-BE49-F238E27FC236}">
                <a16:creationId xmlns:a16="http://schemas.microsoft.com/office/drawing/2014/main" id="{5AF76343-DEAA-4855-BD6F-6CDF21802B36}"/>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graphicFrame>
        <p:nvGraphicFramePr>
          <p:cNvPr id="13318" name="Object 2">
            <a:extLst>
              <a:ext uri="{FF2B5EF4-FFF2-40B4-BE49-F238E27FC236}">
                <a16:creationId xmlns:a16="http://schemas.microsoft.com/office/drawing/2014/main" id="{E48FA752-6D1A-4395-A834-E32C87377F3A}"/>
              </a:ext>
            </a:extLst>
          </p:cNvPr>
          <p:cNvGraphicFramePr>
            <a:graphicFrameLocks noChangeAspect="1"/>
          </p:cNvGraphicFramePr>
          <p:nvPr/>
        </p:nvGraphicFramePr>
        <p:xfrm>
          <a:off x="231775" y="2133600"/>
          <a:ext cx="8607425" cy="2930525"/>
        </p:xfrm>
        <a:graphic>
          <a:graphicData uri="http://schemas.openxmlformats.org/presentationml/2006/ole">
            <mc:AlternateContent xmlns:mc="http://schemas.openxmlformats.org/markup-compatibility/2006">
              <mc:Choice xmlns:v="urn:schemas-microsoft-com:vml" Requires="v">
                <p:oleObj spid="_x0000_s13320" name="Picture" r:id="rId3" imgW="5373624" imgH="1828800" progId="Word.Picture.8">
                  <p:embed/>
                </p:oleObj>
              </mc:Choice>
              <mc:Fallback>
                <p:oleObj name="Picture" r:id="rId3" imgW="5373624" imgH="182880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2133600"/>
                        <a:ext cx="8607425" cy="293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9" name="Rectangle 9">
            <a:hlinkClick r:id="rId5"/>
            <a:extLst>
              <a:ext uri="{FF2B5EF4-FFF2-40B4-BE49-F238E27FC236}">
                <a16:creationId xmlns:a16="http://schemas.microsoft.com/office/drawing/2014/main" id="{00D6684F-D728-42D5-B98C-2448F5637CFA}"/>
              </a:ext>
            </a:extLst>
          </p:cNvPr>
          <p:cNvSpPr>
            <a:spLocks noChangeArrowheads="1"/>
          </p:cNvSpPr>
          <p:nvPr/>
        </p:nvSpPr>
        <p:spPr bwMode="auto">
          <a:xfrm>
            <a:off x="5259388" y="5562600"/>
            <a:ext cx="23241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ShowCircle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3431087A-BC9C-4A41-BE64-2AA4AB7495AA}"/>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DB6B53E-7A42-47AE-B40E-CBEF3EE6975F}" type="slidenum">
              <a:rPr lang="en-US" altLang="en-US" sz="1400" smtClean="0"/>
              <a:pPr>
                <a:spcBef>
                  <a:spcPct val="0"/>
                </a:spcBef>
                <a:buClrTx/>
                <a:buSzTx/>
                <a:buFontTx/>
                <a:buNone/>
              </a:pPr>
              <a:t>9</a:t>
            </a:fld>
            <a:endParaRPr lang="en-US" altLang="en-US" sz="1400"/>
          </a:p>
        </p:txBody>
      </p:sp>
      <p:sp>
        <p:nvSpPr>
          <p:cNvPr id="14339" name="Rectangle 2">
            <a:extLst>
              <a:ext uri="{FF2B5EF4-FFF2-40B4-BE49-F238E27FC236}">
                <a16:creationId xmlns:a16="http://schemas.microsoft.com/office/drawing/2014/main" id="{6B85A823-7FE4-45FD-91E4-0CD1A9301975}"/>
              </a:ext>
            </a:extLst>
          </p:cNvPr>
          <p:cNvSpPr>
            <a:spLocks noGrp="1" noChangeArrowheads="1"/>
          </p:cNvSpPr>
          <p:nvPr>
            <p:ph type="title"/>
          </p:nvPr>
        </p:nvSpPr>
        <p:spPr>
          <a:xfrm>
            <a:off x="685800" y="0"/>
            <a:ext cx="7772400" cy="762000"/>
          </a:xfrm>
        </p:spPr>
        <p:txBody>
          <a:bodyPr/>
          <a:lstStyle/>
          <a:p>
            <a:r>
              <a:rPr lang="en-US" altLang="en-US"/>
              <a:t>Binding Properties</a:t>
            </a:r>
          </a:p>
        </p:txBody>
      </p:sp>
      <p:sp>
        <p:nvSpPr>
          <p:cNvPr id="14340" name="Rectangle 3">
            <a:extLst>
              <a:ext uri="{FF2B5EF4-FFF2-40B4-BE49-F238E27FC236}">
                <a16:creationId xmlns:a16="http://schemas.microsoft.com/office/drawing/2014/main" id="{C1757E3C-2DE7-43C1-93B3-6337E8FAFDFA}"/>
              </a:ext>
            </a:extLst>
          </p:cNvPr>
          <p:cNvSpPr>
            <a:spLocks noGrp="1" noChangeArrowheads="1"/>
          </p:cNvSpPr>
          <p:nvPr>
            <p:ph type="body" idx="1"/>
          </p:nvPr>
        </p:nvSpPr>
        <p:spPr>
          <a:xfrm>
            <a:off x="228600" y="914400"/>
            <a:ext cx="8610600" cy="2743200"/>
          </a:xfrm>
        </p:spPr>
        <p:txBody>
          <a:bodyPr/>
          <a:lstStyle/>
          <a:p>
            <a:pPr marL="0" indent="0">
              <a:buFont typeface="Monotype Sorts"/>
              <a:buNone/>
            </a:pPr>
            <a:r>
              <a:rPr lang="en-US" altLang="en-US" sz="2800"/>
              <a:t>JavaFX introduces a new concept called </a:t>
            </a:r>
            <a:r>
              <a:rPr lang="en-US" altLang="en-US" sz="2800" i="1"/>
              <a:t>binding property</a:t>
            </a:r>
            <a:r>
              <a:rPr lang="en-US" altLang="en-US" sz="2800"/>
              <a:t> that enables a </a:t>
            </a:r>
            <a:r>
              <a:rPr lang="en-US" altLang="en-US" sz="2800" i="1"/>
              <a:t>target object</a:t>
            </a:r>
            <a:r>
              <a:rPr lang="en-US" altLang="en-US" sz="2800"/>
              <a:t> to be bound to a </a:t>
            </a:r>
            <a:r>
              <a:rPr lang="en-US" altLang="en-US" sz="2800" i="1"/>
              <a:t>source object</a:t>
            </a:r>
            <a:r>
              <a:rPr lang="en-US" altLang="en-US" sz="2800"/>
              <a:t>. If the value in the source object changes, the target property is also changed automatically. The target object is simply called a </a:t>
            </a:r>
            <a:r>
              <a:rPr lang="en-US" altLang="en-US" sz="2800" i="1"/>
              <a:t>binding object</a:t>
            </a:r>
            <a:r>
              <a:rPr lang="en-US" altLang="en-US" sz="2800"/>
              <a:t> or a </a:t>
            </a:r>
            <a:r>
              <a:rPr lang="en-US" altLang="en-US" sz="2800" i="1"/>
              <a:t>binding property</a:t>
            </a:r>
            <a:r>
              <a:rPr lang="en-US" altLang="en-US" sz="2800"/>
              <a:t>. </a:t>
            </a:r>
            <a:endParaRPr lang="en-US" altLang="en-US" sz="2500">
              <a:cs typeface="Courier New" panose="02070309020205020404" pitchFamily="49" charset="0"/>
            </a:endParaRPr>
          </a:p>
        </p:txBody>
      </p:sp>
      <p:sp>
        <p:nvSpPr>
          <p:cNvPr id="14341" name="Rectangle 7">
            <a:hlinkClick r:id="rId2"/>
            <a:extLst>
              <a:ext uri="{FF2B5EF4-FFF2-40B4-BE49-F238E27FC236}">
                <a16:creationId xmlns:a16="http://schemas.microsoft.com/office/drawing/2014/main" id="{DCD07095-96F2-449A-9D38-76C0ADB55280}"/>
              </a:ext>
            </a:extLst>
          </p:cNvPr>
          <p:cNvSpPr>
            <a:spLocks noChangeArrowheads="1"/>
          </p:cNvSpPr>
          <p:nvPr/>
        </p:nvSpPr>
        <p:spPr bwMode="auto">
          <a:xfrm>
            <a:off x="4876800" y="5562600"/>
            <a:ext cx="270668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ShowCircleCentered</a:t>
            </a:r>
          </a:p>
        </p:txBody>
      </p:sp>
    </p:spTree>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28579</TotalTime>
  <Words>737</Words>
  <Application>Microsoft Office PowerPoint</Application>
  <PresentationFormat>On-screen Show (4:3)</PresentationFormat>
  <Paragraphs>127</Paragraphs>
  <Slides>36</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3" baseType="lpstr">
      <vt:lpstr>Times New Roman</vt:lpstr>
      <vt:lpstr>Arial</vt:lpstr>
      <vt:lpstr>Monotype Sorts</vt:lpstr>
      <vt:lpstr>Wingdings</vt:lpstr>
      <vt:lpstr>Courier New</vt:lpstr>
      <vt:lpstr>International</vt:lpstr>
      <vt:lpstr>Picture</vt:lpstr>
      <vt:lpstr>Chapter 14 JavaFX Basics</vt:lpstr>
      <vt:lpstr>Motivations</vt:lpstr>
      <vt:lpstr>Objectives</vt:lpstr>
      <vt:lpstr>JavaFX vs Swing and AWT</vt:lpstr>
      <vt:lpstr>Basic Structure of JavaFX</vt:lpstr>
      <vt:lpstr>Running JavaFX </vt:lpstr>
      <vt:lpstr>Panes, UI Controls, and Shapes</vt:lpstr>
      <vt:lpstr>Display a Shape</vt:lpstr>
      <vt:lpstr>Binding Properties</vt:lpstr>
      <vt:lpstr>Binding Property: getter, setter, and property getter </vt:lpstr>
      <vt:lpstr>Uni/Bidirectional Binding</vt:lpstr>
      <vt:lpstr>Common Properties and Methods for Nodes </vt:lpstr>
      <vt:lpstr>The Color Class</vt:lpstr>
      <vt:lpstr>The Font Class</vt:lpstr>
      <vt:lpstr>The Image Class</vt:lpstr>
      <vt:lpstr>The ImageView Class</vt:lpstr>
      <vt:lpstr>Layout Panes</vt:lpstr>
      <vt:lpstr>FlowPane</vt:lpstr>
      <vt:lpstr>GridPane</vt:lpstr>
      <vt:lpstr>BorderPane</vt:lpstr>
      <vt:lpstr>HBox</vt:lpstr>
      <vt:lpstr>VBox</vt:lpstr>
      <vt:lpstr>Shapes</vt:lpstr>
      <vt:lpstr>Text</vt:lpstr>
      <vt:lpstr>Text Example</vt:lpstr>
      <vt:lpstr>Line</vt:lpstr>
      <vt:lpstr>Rectangle</vt:lpstr>
      <vt:lpstr>Rectangle Example</vt:lpstr>
      <vt:lpstr>Circle</vt:lpstr>
      <vt:lpstr>Ellipse</vt:lpstr>
      <vt:lpstr>Arc</vt:lpstr>
      <vt:lpstr>Arc Examples</vt:lpstr>
      <vt:lpstr>Polygon and Polyline</vt:lpstr>
      <vt:lpstr>Polygon</vt:lpstr>
      <vt:lpstr>Case Study: The ClockPane Class</vt:lpstr>
      <vt:lpstr>Use the ClockPane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Getting Started with Graphics Programming</dc:title>
  <dc:creator>Y. Daniel Liang</dc:creator>
  <cp:lastModifiedBy>Y. Daniel Liang</cp:lastModifiedBy>
  <cp:revision>336</cp:revision>
  <cp:lastPrinted>1998-04-22T12:52:01Z</cp:lastPrinted>
  <dcterms:created xsi:type="dcterms:W3CDTF">1995-06-10T17:31:50Z</dcterms:created>
  <dcterms:modified xsi:type="dcterms:W3CDTF">2020-07-10T18:17:34Z</dcterms:modified>
</cp:coreProperties>
</file>