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277" y="1871069"/>
            <a:ext cx="6261650" cy="1470025"/>
          </a:xfrm>
        </p:spPr>
        <p:txBody>
          <a:bodyPr lIns="0" tIns="0" rIns="0" bIns="0" anchor="b">
            <a:normAutofit/>
          </a:bodyPr>
          <a:lstStyle>
            <a:lvl1pPr marL="0" algn="l">
              <a:defRPr sz="4000" b="1">
                <a:solidFill>
                  <a:srgbClr val="D82462"/>
                </a:solidFill>
                <a:latin typeface="+mj-lt"/>
                <a:cs typeface="Verdana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277" y="3437741"/>
            <a:ext cx="6261650" cy="828401"/>
          </a:xfrm>
        </p:spPr>
        <p:txBody>
          <a:bodyPr lIns="0" tIns="0" bIns="0">
            <a:normAutofit/>
          </a:bodyPr>
          <a:lstStyle>
            <a:lvl1pPr marL="0" indent="0" algn="l">
              <a:buNone/>
              <a:defRPr sz="2600" baseline="0">
                <a:solidFill>
                  <a:srgbClr val="D8246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952559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729"/>
            <a:ext cx="645962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865"/>
            <a:ext cx="645962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579781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7092644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7663"/>
            <a:ext cx="63769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00188"/>
            <a:ext cx="66421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>
    <p:fade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D82462"/>
          </a:solidFill>
          <a:latin typeface="+mj-lt"/>
          <a:ea typeface="ヒラギノ角ゴ Pro W3" charset="-128"/>
          <a:cs typeface="ヒラギノ角ゴ Pro W3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  <a:cs typeface="ヒラギノ角ゴ Pro W3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  <a:cs typeface="ヒラギノ角ゴ Pro W3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  <a:cs typeface="ヒラギノ角ゴ Pro W3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  <a:cs typeface="ヒラギノ角ゴ Pro W3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82462"/>
          </a:solidFill>
          <a:latin typeface="Calibri" pitchFamily="34" charset="0"/>
          <a:ea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7381"/>
        </a:buClr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ヒラギノ角ゴ Pro W3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7381"/>
        </a:buClr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ヒラギノ角ゴ Pro W3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381"/>
        </a:buClr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ヒラギノ角ゴ Pro W3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381"/>
        </a:buClr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ヒラギノ角ゴ Pro W3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381"/>
        </a:buClr>
        <a:buFont typeface="Arial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PSD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Programma Structuur Diagram</a:t>
            </a:r>
            <a:endParaRPr lang="nl-NL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PSD’s</a:t>
            </a:r>
            <a:r>
              <a:rPr lang="nl-NL" dirty="0" smtClean="0"/>
              <a:t> </a:t>
            </a:r>
            <a:r>
              <a:rPr lang="nl-NL" dirty="0" smtClean="0"/>
              <a:t>maken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Programma Structuur Diagram</a:t>
            </a:r>
          </a:p>
          <a:p>
            <a:r>
              <a:rPr lang="nl-NL" dirty="0" smtClean="0"/>
              <a:t>Probleemoplossing staat centraal</a:t>
            </a:r>
          </a:p>
          <a:p>
            <a:r>
              <a:rPr lang="nl-NL" dirty="0" smtClean="0"/>
              <a:t>Algoritme: set opdrachten die in een bepaalde volgorde een handeling uitvoeren</a:t>
            </a:r>
          </a:p>
          <a:p>
            <a:r>
              <a:rPr lang="nl-NL" dirty="0" smtClean="0"/>
              <a:t>Geen taalregels, wel afspraken</a:t>
            </a:r>
          </a:p>
          <a:p>
            <a:r>
              <a:rPr lang="nl-NL" dirty="0" err="1" smtClean="0"/>
              <a:t>PhotoShop</a:t>
            </a:r>
            <a:r>
              <a:rPr lang="nl-NL" dirty="0" smtClean="0"/>
              <a:t> Document: dit is het niet</a:t>
            </a:r>
            <a:endParaRPr lang="nl-NL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Basisstructuren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b="1" dirty="0" smtClean="0"/>
              <a:t>Sequentie</a:t>
            </a:r>
          </a:p>
          <a:p>
            <a:pPr>
              <a:buNone/>
            </a:pPr>
            <a:endParaRPr lang="nl-NL" b="1" dirty="0" smtClean="0"/>
          </a:p>
          <a:p>
            <a:pPr>
              <a:buNone/>
            </a:pPr>
            <a:endParaRPr lang="nl-NL" b="1" dirty="0" smtClean="0"/>
          </a:p>
          <a:p>
            <a:pPr>
              <a:buNone/>
            </a:pPr>
            <a:endParaRPr lang="nl-NL" b="1" dirty="0" smtClean="0"/>
          </a:p>
          <a:p>
            <a:pPr>
              <a:buNone/>
            </a:pPr>
            <a:endParaRPr lang="nl-NL" b="1" dirty="0" smtClean="0"/>
          </a:p>
          <a:p>
            <a:pPr>
              <a:buNone/>
            </a:pPr>
            <a:endParaRPr lang="nl-NL" b="1" dirty="0" smtClean="0"/>
          </a:p>
          <a:p>
            <a:pPr>
              <a:buNone/>
            </a:pPr>
            <a:r>
              <a:rPr lang="nl-NL" dirty="0" smtClean="0"/>
              <a:t>Dit vertaalt naar een toekenning of aanroep van een procedure.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2952328" cy="172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Basisstructuren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b="1" dirty="0" smtClean="0"/>
              <a:t>Iteratie</a:t>
            </a:r>
          </a:p>
          <a:p>
            <a:pPr>
              <a:buNone/>
            </a:pPr>
            <a:endParaRPr lang="nl-NL" b="1" dirty="0" smtClean="0"/>
          </a:p>
          <a:p>
            <a:pPr>
              <a:buNone/>
            </a:pPr>
            <a:r>
              <a:rPr lang="nl-NL" dirty="0" smtClean="0"/>
              <a:t>Dit vertaalt naar een “</a:t>
            </a:r>
            <a:r>
              <a:rPr lang="nl-NL" dirty="0" err="1" smtClean="0"/>
              <a:t>for</a:t>
            </a:r>
            <a:r>
              <a:rPr lang="nl-NL" dirty="0" smtClean="0"/>
              <a:t>” of “</a:t>
            </a:r>
            <a:r>
              <a:rPr lang="nl-NL" dirty="0" err="1" smtClean="0"/>
              <a:t>while</a:t>
            </a:r>
            <a:r>
              <a:rPr lang="nl-NL" dirty="0" smtClean="0"/>
              <a:t>” loop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717032"/>
            <a:ext cx="262912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717032"/>
            <a:ext cx="2592288" cy="147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5"/>
          <p:cNvSpPr txBox="1"/>
          <p:nvPr/>
        </p:nvSpPr>
        <p:spPr>
          <a:xfrm>
            <a:off x="1115616" y="3501008"/>
            <a:ext cx="16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Controle vooraf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5004048" y="3501008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Controle achteraf</a:t>
            </a:r>
            <a:endParaRPr lang="nl-NL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Basistructuren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b="1" dirty="0" smtClean="0"/>
              <a:t>Selectie</a:t>
            </a:r>
          </a:p>
          <a:p>
            <a:pPr>
              <a:buNone/>
            </a:pPr>
            <a:endParaRPr lang="nl-NL" b="1" dirty="0" smtClean="0"/>
          </a:p>
          <a:p>
            <a:pPr>
              <a:buNone/>
            </a:pPr>
            <a:r>
              <a:rPr lang="nl-NL" dirty="0" smtClean="0"/>
              <a:t>Dit vertaalt naar een “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else</a:t>
            </a:r>
            <a:r>
              <a:rPr lang="nl-NL" dirty="0" smtClean="0"/>
              <a:t>”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6952"/>
            <a:ext cx="685128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Basisstructuren nesten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340768"/>
            <a:ext cx="4752528" cy="510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Afspraken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Bij invoer gebruik je: Lees of Vraag</a:t>
            </a:r>
          </a:p>
          <a:p>
            <a:r>
              <a:rPr lang="nl-NL" dirty="0" smtClean="0"/>
              <a:t>Bij uitvoer gebruik je: Schrijf of </a:t>
            </a:r>
            <a:r>
              <a:rPr lang="nl-NL" dirty="0" smtClean="0"/>
              <a:t>Vertel</a:t>
            </a:r>
          </a:p>
          <a:p>
            <a:r>
              <a:rPr lang="nl-NL" dirty="0" smtClean="0"/>
              <a:t>Gebruik woorden die je later ook als variabele kunt gebruiken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4"/>
            <a:ext cx="731769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PSD nalopen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Vertellen wat er per stap gebeurt</a:t>
            </a:r>
          </a:p>
          <a:p>
            <a:r>
              <a:rPr lang="nl-NL" dirty="0" smtClean="0"/>
              <a:t>Bijhouden wat de waarden zijn</a:t>
            </a:r>
            <a:endParaRPr lang="nl-NL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Download en installeer </a:t>
            </a:r>
            <a:r>
              <a:rPr lang="nl-NL" dirty="0" err="1" smtClean="0"/>
              <a:t>Structorizer</a:t>
            </a:r>
            <a:endParaRPr lang="nl-NL" dirty="0" smtClean="0"/>
          </a:p>
          <a:p>
            <a:r>
              <a:rPr lang="nl-NL" dirty="0" smtClean="0"/>
              <a:t>Bekijk de demo en ga oefenen</a:t>
            </a:r>
            <a:endParaRPr lang="nl-NL" dirty="0" smtClean="0"/>
          </a:p>
          <a:p>
            <a:pPr>
              <a:buNone/>
            </a:pP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5397" y="2435901"/>
            <a:ext cx="7438603" cy="442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al 4"/>
          <p:cNvSpPr/>
          <p:nvPr/>
        </p:nvSpPr>
        <p:spPr>
          <a:xfrm>
            <a:off x="2915816" y="5085184"/>
            <a:ext cx="2232248" cy="7920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ijgraaf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Leijgraaf</Template>
  <TotalTime>6076</TotalTime>
  <Words>130</Words>
  <Application>Microsoft Office PowerPoint</Application>
  <PresentationFormat>Diavoorstelling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Leijgraaf</vt:lpstr>
      <vt:lpstr>PSD</vt:lpstr>
      <vt:lpstr>PSD’s maken</vt:lpstr>
      <vt:lpstr>Basisstructuren</vt:lpstr>
      <vt:lpstr>Basisstructuren</vt:lpstr>
      <vt:lpstr>Basistructuren</vt:lpstr>
      <vt:lpstr>Basisstructuren nesten</vt:lpstr>
      <vt:lpstr>Afspraken</vt:lpstr>
      <vt:lpstr>PSD nalopen</vt:lpstr>
      <vt:lpstr>Oefenen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bij ICTO-AO</dc:title>
  <dc:creator>Francy Verwaard</dc:creator>
  <cp:lastModifiedBy>Francy Verwaard</cp:lastModifiedBy>
  <cp:revision>15</cp:revision>
  <dcterms:created xsi:type="dcterms:W3CDTF">2014-08-31T18:14:53Z</dcterms:created>
  <dcterms:modified xsi:type="dcterms:W3CDTF">2017-09-28T17:51:41Z</dcterms:modified>
</cp:coreProperties>
</file>