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0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5"/>
  </p:normalViewPr>
  <p:slideViewPr>
    <p:cSldViewPr snapToGrid="0" snapToObjects="1">
      <p:cViewPr>
        <p:scale>
          <a:sx n="74" d="100"/>
          <a:sy n="74" d="100"/>
        </p:scale>
        <p:origin x="8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hyperlink" Target="http://netsg.cs.sfu.ca/youtubedata/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hyperlink" Target="http://netsg.cs.sfu.ca/youtubedata/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5F866-B213-41B3-85F7-9FBF8021ED2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C65F0A-5192-48C2-B4C6-05F3D616E89A}">
      <dgm:prSet/>
      <dgm:spPr/>
      <dgm:t>
        <a:bodyPr/>
        <a:lstStyle/>
        <a:p>
          <a:r>
            <a:rPr lang="en-US"/>
            <a:t>Past few years youTube has become quiet popular</a:t>
          </a:r>
        </a:p>
      </dgm:t>
    </dgm:pt>
    <dgm:pt modelId="{8A8BB3A1-21D6-4158-8D0B-1FF6D3EB64DA}" type="parTrans" cxnId="{5BDC7BA2-BF57-4BAD-A363-9C07D4812A44}">
      <dgm:prSet/>
      <dgm:spPr/>
      <dgm:t>
        <a:bodyPr/>
        <a:lstStyle/>
        <a:p>
          <a:endParaRPr lang="en-US"/>
        </a:p>
      </dgm:t>
    </dgm:pt>
    <dgm:pt modelId="{AC0E88B4-D2FC-4CE2-9CFC-451A91649E02}" type="sibTrans" cxnId="{5BDC7BA2-BF57-4BAD-A363-9C07D4812A44}">
      <dgm:prSet/>
      <dgm:spPr/>
      <dgm:t>
        <a:bodyPr/>
        <a:lstStyle/>
        <a:p>
          <a:endParaRPr lang="en-US"/>
        </a:p>
      </dgm:t>
    </dgm:pt>
    <dgm:pt modelId="{1887F416-A5BD-40FC-96ED-2D18C4771A4E}">
      <dgm:prSet/>
      <dgm:spPr/>
      <dgm:t>
        <a:bodyPr/>
        <a:lstStyle/>
        <a:p>
          <a:r>
            <a:rPr lang="en-US"/>
            <a:t>Millions of visits per day</a:t>
          </a:r>
        </a:p>
      </dgm:t>
    </dgm:pt>
    <dgm:pt modelId="{77DD6DF4-B625-4DDF-97D1-2F69FB94880F}" type="parTrans" cxnId="{D88AED2E-D513-466E-9949-32064C481554}">
      <dgm:prSet/>
      <dgm:spPr/>
      <dgm:t>
        <a:bodyPr/>
        <a:lstStyle/>
        <a:p>
          <a:endParaRPr lang="en-US"/>
        </a:p>
      </dgm:t>
    </dgm:pt>
    <dgm:pt modelId="{BCE506D2-0C62-4D09-B3FA-6F1B11688BBF}" type="sibTrans" cxnId="{D88AED2E-D513-466E-9949-32064C481554}">
      <dgm:prSet/>
      <dgm:spPr/>
      <dgm:t>
        <a:bodyPr/>
        <a:lstStyle/>
        <a:p>
          <a:endParaRPr lang="en-US"/>
        </a:p>
      </dgm:t>
    </dgm:pt>
    <dgm:pt modelId="{A54DFDDD-D6FF-4141-9C01-63F7887B0597}">
      <dgm:prSet/>
      <dgm:spPr/>
      <dgm:t>
        <a:bodyPr/>
        <a:lstStyle/>
        <a:p>
          <a:r>
            <a:rPr lang="en-US"/>
            <a:t>Huge web crawl dataset</a:t>
          </a:r>
        </a:p>
      </dgm:t>
    </dgm:pt>
    <dgm:pt modelId="{B5928873-0F2A-49AE-A955-B9B2E12A0F8E}" type="parTrans" cxnId="{425374AF-7E89-48F2-A05B-698AFDA0DD4B}">
      <dgm:prSet/>
      <dgm:spPr/>
      <dgm:t>
        <a:bodyPr/>
        <a:lstStyle/>
        <a:p>
          <a:endParaRPr lang="en-US"/>
        </a:p>
      </dgm:t>
    </dgm:pt>
    <dgm:pt modelId="{E31045A0-9BA4-4EF1-BBC3-C8A33E1FE4D8}" type="sibTrans" cxnId="{425374AF-7E89-48F2-A05B-698AFDA0DD4B}">
      <dgm:prSet/>
      <dgm:spPr/>
      <dgm:t>
        <a:bodyPr/>
        <a:lstStyle/>
        <a:p>
          <a:endParaRPr lang="en-US"/>
        </a:p>
      </dgm:t>
    </dgm:pt>
    <dgm:pt modelId="{03AB418D-4D50-45DD-B4B3-6D96437F7C26}">
      <dgm:prSet/>
      <dgm:spPr/>
      <dgm:t>
        <a:bodyPr/>
        <a:lstStyle/>
        <a:p>
          <a:r>
            <a:rPr lang="en-US"/>
            <a:t>Lot of analytics can be done which makes it easier to find and discover great video content</a:t>
          </a:r>
        </a:p>
      </dgm:t>
    </dgm:pt>
    <dgm:pt modelId="{B400A4A1-8976-4755-9BA7-F2441701B830}" type="parTrans" cxnId="{3A5FC067-A13C-4D35-943E-3C8DC05E2AE5}">
      <dgm:prSet/>
      <dgm:spPr/>
      <dgm:t>
        <a:bodyPr/>
        <a:lstStyle/>
        <a:p>
          <a:endParaRPr lang="en-US"/>
        </a:p>
      </dgm:t>
    </dgm:pt>
    <dgm:pt modelId="{3E27CE0D-13BE-46DD-8AC6-59D6ED54598A}" type="sibTrans" cxnId="{3A5FC067-A13C-4D35-943E-3C8DC05E2AE5}">
      <dgm:prSet/>
      <dgm:spPr/>
      <dgm:t>
        <a:bodyPr/>
        <a:lstStyle/>
        <a:p>
          <a:endParaRPr lang="en-US"/>
        </a:p>
      </dgm:t>
    </dgm:pt>
    <dgm:pt modelId="{13895215-D960-4010-9F6E-92A12FB9F4F2}">
      <dgm:prSet/>
      <dgm:spPr/>
      <dgm:t>
        <a:bodyPr/>
        <a:lstStyle/>
        <a:p>
          <a:r>
            <a:rPr lang="en-US"/>
            <a:t>Accelerate research on large scale video understanding</a:t>
          </a:r>
        </a:p>
      </dgm:t>
    </dgm:pt>
    <dgm:pt modelId="{BBF714D3-1A10-40DF-BB58-82422C3C841B}" type="parTrans" cxnId="{20C4FDCE-F8F4-4022-AE48-7E13757B5626}">
      <dgm:prSet/>
      <dgm:spPr/>
      <dgm:t>
        <a:bodyPr/>
        <a:lstStyle/>
        <a:p>
          <a:endParaRPr lang="en-US"/>
        </a:p>
      </dgm:t>
    </dgm:pt>
    <dgm:pt modelId="{D2432B7B-84D2-4A68-8285-46897AAF9980}" type="sibTrans" cxnId="{20C4FDCE-F8F4-4022-AE48-7E13757B5626}">
      <dgm:prSet/>
      <dgm:spPr/>
      <dgm:t>
        <a:bodyPr/>
        <a:lstStyle/>
        <a:p>
          <a:endParaRPr lang="en-US"/>
        </a:p>
      </dgm:t>
    </dgm:pt>
    <dgm:pt modelId="{0309C101-3784-4D46-B6AB-BB79E5EFD711}" type="pres">
      <dgm:prSet presAssocID="{3AB5F866-B213-41B3-85F7-9FBF8021ED24}" presName="root" presStyleCnt="0">
        <dgm:presLayoutVars>
          <dgm:dir/>
          <dgm:resizeHandles val="exact"/>
        </dgm:presLayoutVars>
      </dgm:prSet>
      <dgm:spPr/>
    </dgm:pt>
    <dgm:pt modelId="{54C1F545-C2C4-4AD0-8997-B2C03293E47E}" type="pres">
      <dgm:prSet presAssocID="{9EC65F0A-5192-48C2-B4C6-05F3D616E89A}" presName="compNode" presStyleCnt="0"/>
      <dgm:spPr/>
    </dgm:pt>
    <dgm:pt modelId="{4D4CF296-97FE-43B0-8FA1-375CC38AF235}" type="pres">
      <dgm:prSet presAssocID="{9EC65F0A-5192-48C2-B4C6-05F3D616E89A}" presName="bgRect" presStyleLbl="bgShp" presStyleIdx="0" presStyleCnt="5"/>
      <dgm:spPr/>
    </dgm:pt>
    <dgm:pt modelId="{A6156E7D-EE54-467B-9510-C8E29BED22A9}" type="pres">
      <dgm:prSet presAssocID="{9EC65F0A-5192-48C2-B4C6-05F3D616E89A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28F8CAD-1D2B-4491-899C-C77EE2D71684}" type="pres">
      <dgm:prSet presAssocID="{9EC65F0A-5192-48C2-B4C6-05F3D616E89A}" presName="spaceRect" presStyleCnt="0"/>
      <dgm:spPr/>
    </dgm:pt>
    <dgm:pt modelId="{4E2DFFC3-6E61-444C-A687-B9DB0D483B43}" type="pres">
      <dgm:prSet presAssocID="{9EC65F0A-5192-48C2-B4C6-05F3D616E89A}" presName="parTx" presStyleLbl="revTx" presStyleIdx="0" presStyleCnt="5">
        <dgm:presLayoutVars>
          <dgm:chMax val="0"/>
          <dgm:chPref val="0"/>
        </dgm:presLayoutVars>
      </dgm:prSet>
      <dgm:spPr/>
    </dgm:pt>
    <dgm:pt modelId="{CC656AB9-DCC0-4D89-BCC1-93F6A2AF2C47}" type="pres">
      <dgm:prSet presAssocID="{AC0E88B4-D2FC-4CE2-9CFC-451A91649E02}" presName="sibTrans" presStyleCnt="0"/>
      <dgm:spPr/>
    </dgm:pt>
    <dgm:pt modelId="{A03C83D5-6FB4-486D-8FFA-2B6D4FC027CA}" type="pres">
      <dgm:prSet presAssocID="{1887F416-A5BD-40FC-96ED-2D18C4771A4E}" presName="compNode" presStyleCnt="0"/>
      <dgm:spPr/>
    </dgm:pt>
    <dgm:pt modelId="{5D444E5E-C5C6-4329-8134-5594437F41B8}" type="pres">
      <dgm:prSet presAssocID="{1887F416-A5BD-40FC-96ED-2D18C4771A4E}" presName="bgRect" presStyleLbl="bgShp" presStyleIdx="1" presStyleCnt="5"/>
      <dgm:spPr/>
    </dgm:pt>
    <dgm:pt modelId="{0B35FD79-ADE7-419E-B9A7-6B933ECAA8BA}" type="pres">
      <dgm:prSet presAssocID="{1887F416-A5BD-40FC-96ED-2D18C4771A4E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71174E5-CFAD-4223-B0F6-08A31D1448D1}" type="pres">
      <dgm:prSet presAssocID="{1887F416-A5BD-40FC-96ED-2D18C4771A4E}" presName="spaceRect" presStyleCnt="0"/>
      <dgm:spPr/>
    </dgm:pt>
    <dgm:pt modelId="{1EC6956A-A829-41EA-8D51-3ABDBD335842}" type="pres">
      <dgm:prSet presAssocID="{1887F416-A5BD-40FC-96ED-2D18C4771A4E}" presName="parTx" presStyleLbl="revTx" presStyleIdx="1" presStyleCnt="5">
        <dgm:presLayoutVars>
          <dgm:chMax val="0"/>
          <dgm:chPref val="0"/>
        </dgm:presLayoutVars>
      </dgm:prSet>
      <dgm:spPr/>
    </dgm:pt>
    <dgm:pt modelId="{014301D2-0820-4D78-84E5-A699FD4C43B1}" type="pres">
      <dgm:prSet presAssocID="{BCE506D2-0C62-4D09-B3FA-6F1B11688BBF}" presName="sibTrans" presStyleCnt="0"/>
      <dgm:spPr/>
    </dgm:pt>
    <dgm:pt modelId="{1B113E15-D670-46B0-AC26-C51AAE81EB1F}" type="pres">
      <dgm:prSet presAssocID="{A54DFDDD-D6FF-4141-9C01-63F7887B0597}" presName="compNode" presStyleCnt="0"/>
      <dgm:spPr/>
    </dgm:pt>
    <dgm:pt modelId="{BBC9BCE5-B04B-4316-8D00-A0221BBD7C43}" type="pres">
      <dgm:prSet presAssocID="{A54DFDDD-D6FF-4141-9C01-63F7887B0597}" presName="bgRect" presStyleLbl="bgShp" presStyleIdx="2" presStyleCnt="5"/>
      <dgm:spPr/>
    </dgm:pt>
    <dgm:pt modelId="{C2499AA9-D62A-40BE-935A-AC7A1E457581}" type="pres">
      <dgm:prSet presAssocID="{A54DFDDD-D6FF-4141-9C01-63F7887B059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4ACF204-F79C-4C84-8123-FBA8C5E3A56E}" type="pres">
      <dgm:prSet presAssocID="{A54DFDDD-D6FF-4141-9C01-63F7887B0597}" presName="spaceRect" presStyleCnt="0"/>
      <dgm:spPr/>
    </dgm:pt>
    <dgm:pt modelId="{CDF42FD8-DD63-493F-83A9-DA172A18822B}" type="pres">
      <dgm:prSet presAssocID="{A54DFDDD-D6FF-4141-9C01-63F7887B0597}" presName="parTx" presStyleLbl="revTx" presStyleIdx="2" presStyleCnt="5">
        <dgm:presLayoutVars>
          <dgm:chMax val="0"/>
          <dgm:chPref val="0"/>
        </dgm:presLayoutVars>
      </dgm:prSet>
      <dgm:spPr/>
    </dgm:pt>
    <dgm:pt modelId="{42BE11AF-8ABA-4DDC-B0A5-A3D808A0A977}" type="pres">
      <dgm:prSet presAssocID="{E31045A0-9BA4-4EF1-BBC3-C8A33E1FE4D8}" presName="sibTrans" presStyleCnt="0"/>
      <dgm:spPr/>
    </dgm:pt>
    <dgm:pt modelId="{E95EF8BE-CF56-4507-8417-0231FB76F543}" type="pres">
      <dgm:prSet presAssocID="{03AB418D-4D50-45DD-B4B3-6D96437F7C26}" presName="compNode" presStyleCnt="0"/>
      <dgm:spPr/>
    </dgm:pt>
    <dgm:pt modelId="{BB8A5195-3F62-4803-BDB4-76CDEE5ABDA6}" type="pres">
      <dgm:prSet presAssocID="{03AB418D-4D50-45DD-B4B3-6D96437F7C26}" presName="bgRect" presStyleLbl="bgShp" presStyleIdx="3" presStyleCnt="5"/>
      <dgm:spPr/>
    </dgm:pt>
    <dgm:pt modelId="{BA3DFBEC-D1DD-4D2F-B49D-3C8F3C83D4DE}" type="pres">
      <dgm:prSet presAssocID="{03AB418D-4D50-45DD-B4B3-6D96437F7C26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FAE1F85-E796-435A-85ED-BD8518C3E4B2}" type="pres">
      <dgm:prSet presAssocID="{03AB418D-4D50-45DD-B4B3-6D96437F7C26}" presName="spaceRect" presStyleCnt="0"/>
      <dgm:spPr/>
    </dgm:pt>
    <dgm:pt modelId="{D2D32659-66EC-4615-9E72-B58EB7574DAD}" type="pres">
      <dgm:prSet presAssocID="{03AB418D-4D50-45DD-B4B3-6D96437F7C26}" presName="parTx" presStyleLbl="revTx" presStyleIdx="3" presStyleCnt="5">
        <dgm:presLayoutVars>
          <dgm:chMax val="0"/>
          <dgm:chPref val="0"/>
        </dgm:presLayoutVars>
      </dgm:prSet>
      <dgm:spPr/>
    </dgm:pt>
    <dgm:pt modelId="{DA6B664E-E483-4C8A-BB3D-181D31240BB2}" type="pres">
      <dgm:prSet presAssocID="{3E27CE0D-13BE-46DD-8AC6-59D6ED54598A}" presName="sibTrans" presStyleCnt="0"/>
      <dgm:spPr/>
    </dgm:pt>
    <dgm:pt modelId="{FEBF6FCE-72F6-4924-97C8-0E0DFE89BDB5}" type="pres">
      <dgm:prSet presAssocID="{13895215-D960-4010-9F6E-92A12FB9F4F2}" presName="compNode" presStyleCnt="0"/>
      <dgm:spPr/>
    </dgm:pt>
    <dgm:pt modelId="{A4D412D7-5BE4-41EC-B35E-CD1207C545CF}" type="pres">
      <dgm:prSet presAssocID="{13895215-D960-4010-9F6E-92A12FB9F4F2}" presName="bgRect" presStyleLbl="bgShp" presStyleIdx="4" presStyleCnt="5"/>
      <dgm:spPr/>
    </dgm:pt>
    <dgm:pt modelId="{AA2224C2-1555-4119-83DC-03856D9CF4F6}" type="pres">
      <dgm:prSet presAssocID="{13895215-D960-4010-9F6E-92A12FB9F4F2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3403BE-DB0D-4CE5-9E6D-5AE5017D7123}" type="pres">
      <dgm:prSet presAssocID="{13895215-D960-4010-9F6E-92A12FB9F4F2}" presName="spaceRect" presStyleCnt="0"/>
      <dgm:spPr/>
    </dgm:pt>
    <dgm:pt modelId="{00FC18C5-2029-497D-8CB5-BF35AE4530A7}" type="pres">
      <dgm:prSet presAssocID="{13895215-D960-4010-9F6E-92A12FB9F4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166407-1B78-4EFB-95C5-A2AC61C46642}" type="presOf" srcId="{3AB5F866-B213-41B3-85F7-9FBF8021ED24}" destId="{0309C101-3784-4D46-B6AB-BB79E5EFD711}" srcOrd="0" destOrd="0" presId="urn:microsoft.com/office/officeart/2018/2/layout/IconVerticalSolidList"/>
    <dgm:cxn modelId="{D88AED2E-D513-466E-9949-32064C481554}" srcId="{3AB5F866-B213-41B3-85F7-9FBF8021ED24}" destId="{1887F416-A5BD-40FC-96ED-2D18C4771A4E}" srcOrd="1" destOrd="0" parTransId="{77DD6DF4-B625-4DDF-97D1-2F69FB94880F}" sibTransId="{BCE506D2-0C62-4D09-B3FA-6F1B11688BBF}"/>
    <dgm:cxn modelId="{3A5FC067-A13C-4D35-943E-3C8DC05E2AE5}" srcId="{3AB5F866-B213-41B3-85F7-9FBF8021ED24}" destId="{03AB418D-4D50-45DD-B4B3-6D96437F7C26}" srcOrd="3" destOrd="0" parTransId="{B400A4A1-8976-4755-9BA7-F2441701B830}" sibTransId="{3E27CE0D-13BE-46DD-8AC6-59D6ED54598A}"/>
    <dgm:cxn modelId="{1B7DC67B-2DD1-4208-9512-F10DE4F33291}" type="presOf" srcId="{03AB418D-4D50-45DD-B4B3-6D96437F7C26}" destId="{D2D32659-66EC-4615-9E72-B58EB7574DAD}" srcOrd="0" destOrd="0" presId="urn:microsoft.com/office/officeart/2018/2/layout/IconVerticalSolidList"/>
    <dgm:cxn modelId="{9112FB81-B8AA-4C5F-B971-7B777CB26618}" type="presOf" srcId="{A54DFDDD-D6FF-4141-9C01-63F7887B0597}" destId="{CDF42FD8-DD63-493F-83A9-DA172A18822B}" srcOrd="0" destOrd="0" presId="urn:microsoft.com/office/officeart/2018/2/layout/IconVerticalSolidList"/>
    <dgm:cxn modelId="{5BDC7BA2-BF57-4BAD-A363-9C07D4812A44}" srcId="{3AB5F866-B213-41B3-85F7-9FBF8021ED24}" destId="{9EC65F0A-5192-48C2-B4C6-05F3D616E89A}" srcOrd="0" destOrd="0" parTransId="{8A8BB3A1-21D6-4158-8D0B-1FF6D3EB64DA}" sibTransId="{AC0E88B4-D2FC-4CE2-9CFC-451A91649E02}"/>
    <dgm:cxn modelId="{425374AF-7E89-48F2-A05B-698AFDA0DD4B}" srcId="{3AB5F866-B213-41B3-85F7-9FBF8021ED24}" destId="{A54DFDDD-D6FF-4141-9C01-63F7887B0597}" srcOrd="2" destOrd="0" parTransId="{B5928873-0F2A-49AE-A955-B9B2E12A0F8E}" sibTransId="{E31045A0-9BA4-4EF1-BBC3-C8A33E1FE4D8}"/>
    <dgm:cxn modelId="{1818ACBE-6F02-4EFB-9272-EBE184DF7890}" type="presOf" srcId="{1887F416-A5BD-40FC-96ED-2D18C4771A4E}" destId="{1EC6956A-A829-41EA-8D51-3ABDBD335842}" srcOrd="0" destOrd="0" presId="urn:microsoft.com/office/officeart/2018/2/layout/IconVerticalSolidList"/>
    <dgm:cxn modelId="{F38E66C2-0F05-4C61-AC19-224F566EB078}" type="presOf" srcId="{9EC65F0A-5192-48C2-B4C6-05F3D616E89A}" destId="{4E2DFFC3-6E61-444C-A687-B9DB0D483B43}" srcOrd="0" destOrd="0" presId="urn:microsoft.com/office/officeart/2018/2/layout/IconVerticalSolidList"/>
    <dgm:cxn modelId="{20C4FDCE-F8F4-4022-AE48-7E13757B5626}" srcId="{3AB5F866-B213-41B3-85F7-9FBF8021ED24}" destId="{13895215-D960-4010-9F6E-92A12FB9F4F2}" srcOrd="4" destOrd="0" parTransId="{BBF714D3-1A10-40DF-BB58-82422C3C841B}" sibTransId="{D2432B7B-84D2-4A68-8285-46897AAF9980}"/>
    <dgm:cxn modelId="{33525ADC-9D04-4402-92FB-50F2FE8CCA2F}" type="presOf" srcId="{13895215-D960-4010-9F6E-92A12FB9F4F2}" destId="{00FC18C5-2029-497D-8CB5-BF35AE4530A7}" srcOrd="0" destOrd="0" presId="urn:microsoft.com/office/officeart/2018/2/layout/IconVerticalSolidList"/>
    <dgm:cxn modelId="{01D2345F-BD40-42D4-A197-42199A06B23A}" type="presParOf" srcId="{0309C101-3784-4D46-B6AB-BB79E5EFD711}" destId="{54C1F545-C2C4-4AD0-8997-B2C03293E47E}" srcOrd="0" destOrd="0" presId="urn:microsoft.com/office/officeart/2018/2/layout/IconVerticalSolidList"/>
    <dgm:cxn modelId="{A7ABC72E-C612-4FFA-B98F-A8667CE1C31B}" type="presParOf" srcId="{54C1F545-C2C4-4AD0-8997-B2C03293E47E}" destId="{4D4CF296-97FE-43B0-8FA1-375CC38AF235}" srcOrd="0" destOrd="0" presId="urn:microsoft.com/office/officeart/2018/2/layout/IconVerticalSolidList"/>
    <dgm:cxn modelId="{87FCC924-C6F6-402A-8413-AD3524D33034}" type="presParOf" srcId="{54C1F545-C2C4-4AD0-8997-B2C03293E47E}" destId="{A6156E7D-EE54-467B-9510-C8E29BED22A9}" srcOrd="1" destOrd="0" presId="urn:microsoft.com/office/officeart/2018/2/layout/IconVerticalSolidList"/>
    <dgm:cxn modelId="{41AD0DDA-83DF-4BB7-97B0-98BC7AA17EFF}" type="presParOf" srcId="{54C1F545-C2C4-4AD0-8997-B2C03293E47E}" destId="{E28F8CAD-1D2B-4491-899C-C77EE2D71684}" srcOrd="2" destOrd="0" presId="urn:microsoft.com/office/officeart/2018/2/layout/IconVerticalSolidList"/>
    <dgm:cxn modelId="{0BDD7357-B5A9-4710-996C-56FC22CDC0C1}" type="presParOf" srcId="{54C1F545-C2C4-4AD0-8997-B2C03293E47E}" destId="{4E2DFFC3-6E61-444C-A687-B9DB0D483B43}" srcOrd="3" destOrd="0" presId="urn:microsoft.com/office/officeart/2018/2/layout/IconVerticalSolidList"/>
    <dgm:cxn modelId="{B4EC2AAF-0362-4079-AF0C-26295ACF25BE}" type="presParOf" srcId="{0309C101-3784-4D46-B6AB-BB79E5EFD711}" destId="{CC656AB9-DCC0-4D89-BCC1-93F6A2AF2C47}" srcOrd="1" destOrd="0" presId="urn:microsoft.com/office/officeart/2018/2/layout/IconVerticalSolidList"/>
    <dgm:cxn modelId="{778C6355-6BC4-440C-97A4-FB315169D8D1}" type="presParOf" srcId="{0309C101-3784-4D46-B6AB-BB79E5EFD711}" destId="{A03C83D5-6FB4-486D-8FFA-2B6D4FC027CA}" srcOrd="2" destOrd="0" presId="urn:microsoft.com/office/officeart/2018/2/layout/IconVerticalSolidList"/>
    <dgm:cxn modelId="{3520C812-2A32-4E32-BB07-129CEDBF4F2C}" type="presParOf" srcId="{A03C83D5-6FB4-486D-8FFA-2B6D4FC027CA}" destId="{5D444E5E-C5C6-4329-8134-5594437F41B8}" srcOrd="0" destOrd="0" presId="urn:microsoft.com/office/officeart/2018/2/layout/IconVerticalSolidList"/>
    <dgm:cxn modelId="{EE891F75-06BF-4483-930A-09F287B3D867}" type="presParOf" srcId="{A03C83D5-6FB4-486D-8FFA-2B6D4FC027CA}" destId="{0B35FD79-ADE7-419E-B9A7-6B933ECAA8BA}" srcOrd="1" destOrd="0" presId="urn:microsoft.com/office/officeart/2018/2/layout/IconVerticalSolidList"/>
    <dgm:cxn modelId="{922F3C84-DFE0-4776-B9E0-7679E26E2EB0}" type="presParOf" srcId="{A03C83D5-6FB4-486D-8FFA-2B6D4FC027CA}" destId="{C71174E5-CFAD-4223-B0F6-08A31D1448D1}" srcOrd="2" destOrd="0" presId="urn:microsoft.com/office/officeart/2018/2/layout/IconVerticalSolidList"/>
    <dgm:cxn modelId="{4C50A7B5-B172-4219-8426-1BFEA6408BFC}" type="presParOf" srcId="{A03C83D5-6FB4-486D-8FFA-2B6D4FC027CA}" destId="{1EC6956A-A829-41EA-8D51-3ABDBD335842}" srcOrd="3" destOrd="0" presId="urn:microsoft.com/office/officeart/2018/2/layout/IconVerticalSolidList"/>
    <dgm:cxn modelId="{C8332DDE-75FF-4D5C-A880-3FE016EFE8D5}" type="presParOf" srcId="{0309C101-3784-4D46-B6AB-BB79E5EFD711}" destId="{014301D2-0820-4D78-84E5-A699FD4C43B1}" srcOrd="3" destOrd="0" presId="urn:microsoft.com/office/officeart/2018/2/layout/IconVerticalSolidList"/>
    <dgm:cxn modelId="{41723535-CF96-49D4-A8D2-A6F960C438C3}" type="presParOf" srcId="{0309C101-3784-4D46-B6AB-BB79E5EFD711}" destId="{1B113E15-D670-46B0-AC26-C51AAE81EB1F}" srcOrd="4" destOrd="0" presId="urn:microsoft.com/office/officeart/2018/2/layout/IconVerticalSolidList"/>
    <dgm:cxn modelId="{0FC2C9B5-CF12-4809-A92F-609D0F72E39E}" type="presParOf" srcId="{1B113E15-D670-46B0-AC26-C51AAE81EB1F}" destId="{BBC9BCE5-B04B-4316-8D00-A0221BBD7C43}" srcOrd="0" destOrd="0" presId="urn:microsoft.com/office/officeart/2018/2/layout/IconVerticalSolidList"/>
    <dgm:cxn modelId="{0E70583F-B57C-43F5-880A-8D7A616D87FF}" type="presParOf" srcId="{1B113E15-D670-46B0-AC26-C51AAE81EB1F}" destId="{C2499AA9-D62A-40BE-935A-AC7A1E457581}" srcOrd="1" destOrd="0" presId="urn:microsoft.com/office/officeart/2018/2/layout/IconVerticalSolidList"/>
    <dgm:cxn modelId="{C5F004E1-BD02-483A-8B64-EE9C2097273C}" type="presParOf" srcId="{1B113E15-D670-46B0-AC26-C51AAE81EB1F}" destId="{04ACF204-F79C-4C84-8123-FBA8C5E3A56E}" srcOrd="2" destOrd="0" presId="urn:microsoft.com/office/officeart/2018/2/layout/IconVerticalSolidList"/>
    <dgm:cxn modelId="{53BCE9EB-25D5-4A96-961C-78A186AA65CA}" type="presParOf" srcId="{1B113E15-D670-46B0-AC26-C51AAE81EB1F}" destId="{CDF42FD8-DD63-493F-83A9-DA172A18822B}" srcOrd="3" destOrd="0" presId="urn:microsoft.com/office/officeart/2018/2/layout/IconVerticalSolidList"/>
    <dgm:cxn modelId="{59C48498-4CF2-4B28-AAC1-75C8A15F0001}" type="presParOf" srcId="{0309C101-3784-4D46-B6AB-BB79E5EFD711}" destId="{42BE11AF-8ABA-4DDC-B0A5-A3D808A0A977}" srcOrd="5" destOrd="0" presId="urn:microsoft.com/office/officeart/2018/2/layout/IconVerticalSolidList"/>
    <dgm:cxn modelId="{7A677D50-AD92-41CF-A24A-3C3227948576}" type="presParOf" srcId="{0309C101-3784-4D46-B6AB-BB79E5EFD711}" destId="{E95EF8BE-CF56-4507-8417-0231FB76F543}" srcOrd="6" destOrd="0" presId="urn:microsoft.com/office/officeart/2018/2/layout/IconVerticalSolidList"/>
    <dgm:cxn modelId="{0824280F-79D9-446E-A474-8F5EC2C409E3}" type="presParOf" srcId="{E95EF8BE-CF56-4507-8417-0231FB76F543}" destId="{BB8A5195-3F62-4803-BDB4-76CDEE5ABDA6}" srcOrd="0" destOrd="0" presId="urn:microsoft.com/office/officeart/2018/2/layout/IconVerticalSolidList"/>
    <dgm:cxn modelId="{D815FA8F-C992-4AA4-AB35-AF56A8FF7296}" type="presParOf" srcId="{E95EF8BE-CF56-4507-8417-0231FB76F543}" destId="{BA3DFBEC-D1DD-4D2F-B49D-3C8F3C83D4DE}" srcOrd="1" destOrd="0" presId="urn:microsoft.com/office/officeart/2018/2/layout/IconVerticalSolidList"/>
    <dgm:cxn modelId="{666FB333-62BA-4256-B07B-E2EA1732F849}" type="presParOf" srcId="{E95EF8BE-CF56-4507-8417-0231FB76F543}" destId="{1FAE1F85-E796-435A-85ED-BD8518C3E4B2}" srcOrd="2" destOrd="0" presId="urn:microsoft.com/office/officeart/2018/2/layout/IconVerticalSolidList"/>
    <dgm:cxn modelId="{D5F34B6F-1EC2-477B-8A16-FAD93DD0F2E3}" type="presParOf" srcId="{E95EF8BE-CF56-4507-8417-0231FB76F543}" destId="{D2D32659-66EC-4615-9E72-B58EB7574DAD}" srcOrd="3" destOrd="0" presId="urn:microsoft.com/office/officeart/2018/2/layout/IconVerticalSolidList"/>
    <dgm:cxn modelId="{8CE2503E-D7E7-43F8-9D80-CF8E10DC640E}" type="presParOf" srcId="{0309C101-3784-4D46-B6AB-BB79E5EFD711}" destId="{DA6B664E-E483-4C8A-BB3D-181D31240BB2}" srcOrd="7" destOrd="0" presId="urn:microsoft.com/office/officeart/2018/2/layout/IconVerticalSolidList"/>
    <dgm:cxn modelId="{8A4507A6-F6F5-4E85-ACE5-B189F8EACA79}" type="presParOf" srcId="{0309C101-3784-4D46-B6AB-BB79E5EFD711}" destId="{FEBF6FCE-72F6-4924-97C8-0E0DFE89BDB5}" srcOrd="8" destOrd="0" presId="urn:microsoft.com/office/officeart/2018/2/layout/IconVerticalSolidList"/>
    <dgm:cxn modelId="{797723D7-DE9B-4FD1-BB7A-563ABB33EEB3}" type="presParOf" srcId="{FEBF6FCE-72F6-4924-97C8-0E0DFE89BDB5}" destId="{A4D412D7-5BE4-41EC-B35E-CD1207C545CF}" srcOrd="0" destOrd="0" presId="urn:microsoft.com/office/officeart/2018/2/layout/IconVerticalSolidList"/>
    <dgm:cxn modelId="{37D7A57E-B315-4A15-8E07-B97A5C5E3A9C}" type="presParOf" srcId="{FEBF6FCE-72F6-4924-97C8-0E0DFE89BDB5}" destId="{AA2224C2-1555-4119-83DC-03856D9CF4F6}" srcOrd="1" destOrd="0" presId="urn:microsoft.com/office/officeart/2018/2/layout/IconVerticalSolidList"/>
    <dgm:cxn modelId="{208E9D6D-D382-4871-A569-02D0A2424DD9}" type="presParOf" srcId="{FEBF6FCE-72F6-4924-97C8-0E0DFE89BDB5}" destId="{153403BE-DB0D-4CE5-9E6D-5AE5017D7123}" srcOrd="2" destOrd="0" presId="urn:microsoft.com/office/officeart/2018/2/layout/IconVerticalSolidList"/>
    <dgm:cxn modelId="{55C3BB71-E54F-444D-B0E1-63F2F5F684FC}" type="presParOf" srcId="{FEBF6FCE-72F6-4924-97C8-0E0DFE89BDB5}" destId="{00FC18C5-2029-497D-8CB5-BF35AE4530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EAC0E0-A27E-B840-9E71-6138256BCF33}" type="doc">
      <dgm:prSet loTypeId="urn:microsoft.com/office/officeart/2008/layout/AlternatingHexagon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B2A75-8AFF-3443-BC7C-DB690B09D858}">
      <dgm:prSet phldrT="[Text]" custT="1"/>
      <dgm:spPr/>
      <dgm:t>
        <a:bodyPr/>
        <a:lstStyle/>
        <a:p>
          <a:r>
            <a:rPr lang="en-US" sz="2000" dirty="0"/>
            <a:t>Search YouTube Data</a:t>
          </a:r>
        </a:p>
      </dgm:t>
    </dgm:pt>
    <dgm:pt modelId="{54E62205-A5F6-0B41-BAB8-F3C01326E47C}" type="parTrans" cxnId="{EFFE227E-85E8-BE44-B76A-39624B63F9DE}">
      <dgm:prSet/>
      <dgm:spPr/>
      <dgm:t>
        <a:bodyPr/>
        <a:lstStyle/>
        <a:p>
          <a:endParaRPr lang="en-US"/>
        </a:p>
      </dgm:t>
    </dgm:pt>
    <dgm:pt modelId="{7A575A12-4061-EB46-B8AA-9C71018803C9}" type="sibTrans" cxnId="{EFFE227E-85E8-BE44-B76A-39624B63F9DE}">
      <dgm:prSet custT="1"/>
      <dgm:spPr/>
      <dgm:t>
        <a:bodyPr/>
        <a:lstStyle/>
        <a:p>
          <a:r>
            <a:rPr lang="en-US" sz="2000" dirty="0"/>
            <a:t>Airline data Analysis</a:t>
          </a:r>
        </a:p>
      </dgm:t>
    </dgm:pt>
    <dgm:pt modelId="{E7BF824A-CFFB-D94A-96A8-80A050C61BF3}">
      <dgm:prSet phldrT="[Text]" custT="1"/>
      <dgm:spPr/>
      <dgm:t>
        <a:bodyPr/>
        <a:lstStyle/>
        <a:p>
          <a:r>
            <a:rPr lang="en-US" sz="2000" dirty="0"/>
            <a:t>Weather data Analysis</a:t>
          </a:r>
        </a:p>
      </dgm:t>
    </dgm:pt>
    <dgm:pt modelId="{1B0F4249-D91A-3F43-972F-798F889268B2}" type="parTrans" cxnId="{82A59AEF-798D-DC4D-911B-339C10978731}">
      <dgm:prSet/>
      <dgm:spPr/>
      <dgm:t>
        <a:bodyPr/>
        <a:lstStyle/>
        <a:p>
          <a:endParaRPr lang="en-US"/>
        </a:p>
      </dgm:t>
    </dgm:pt>
    <dgm:pt modelId="{E0F98F01-EE06-DE42-B186-DE52F65599BB}" type="sibTrans" cxnId="{82A59AEF-798D-DC4D-911B-339C10978731}">
      <dgm:prSet custT="1"/>
      <dgm:spPr/>
      <dgm:t>
        <a:bodyPr/>
        <a:lstStyle/>
        <a:p>
          <a:r>
            <a:rPr lang="en-US" sz="2000" dirty="0"/>
            <a:t>Sentiment Analysis on Twitter</a:t>
          </a:r>
        </a:p>
      </dgm:t>
    </dgm:pt>
    <dgm:pt modelId="{5D5FE214-50DD-0D45-A7F9-4A910A842296}">
      <dgm:prSet phldrT="[Text]" custT="1"/>
      <dgm:spPr/>
      <dgm:t>
        <a:bodyPr/>
        <a:lstStyle/>
        <a:p>
          <a:r>
            <a:rPr lang="en-US" sz="2000" dirty="0"/>
            <a:t>Analyzing Stock Market data</a:t>
          </a:r>
        </a:p>
      </dgm:t>
    </dgm:pt>
    <dgm:pt modelId="{C44697EF-D636-D747-B9ED-28776D6445EC}" type="parTrans" cxnId="{67D89E21-1A59-9240-BE78-7204648D6210}">
      <dgm:prSet/>
      <dgm:spPr/>
      <dgm:t>
        <a:bodyPr/>
        <a:lstStyle/>
        <a:p>
          <a:endParaRPr lang="en-US"/>
        </a:p>
      </dgm:t>
    </dgm:pt>
    <dgm:pt modelId="{7C0FB5E1-ECDC-0549-9B86-4B1075B25610}" type="sibTrans" cxnId="{67D89E21-1A59-9240-BE78-7204648D6210}">
      <dgm:prSet custT="1"/>
      <dgm:spPr/>
      <dgm:t>
        <a:bodyPr/>
        <a:lstStyle/>
        <a:p>
          <a:r>
            <a:rPr lang="en-US" sz="2000" dirty="0"/>
            <a:t>Movies dataset Analysis on IMDB</a:t>
          </a:r>
        </a:p>
      </dgm:t>
    </dgm:pt>
    <dgm:pt modelId="{9BA9AC10-C066-0741-B0D8-0A31BF7B094B}" type="pres">
      <dgm:prSet presAssocID="{21EAC0E0-A27E-B840-9E71-6138256BCF33}" presName="Name0" presStyleCnt="0">
        <dgm:presLayoutVars>
          <dgm:chMax/>
          <dgm:chPref/>
          <dgm:dir/>
          <dgm:animLvl val="lvl"/>
        </dgm:presLayoutVars>
      </dgm:prSet>
      <dgm:spPr/>
    </dgm:pt>
    <dgm:pt modelId="{2BE19E20-08DA-144B-B8E2-A95E2020890A}" type="pres">
      <dgm:prSet presAssocID="{664B2A75-8AFF-3443-BC7C-DB690B09D858}" presName="composite" presStyleCnt="0"/>
      <dgm:spPr/>
    </dgm:pt>
    <dgm:pt modelId="{659C0D4C-3B28-1048-93E7-65D4EA71225A}" type="pres">
      <dgm:prSet presAssocID="{664B2A75-8AFF-3443-BC7C-DB690B09D85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7AC32DE-69EF-124C-8599-D11387EA89D4}" type="pres">
      <dgm:prSet presAssocID="{664B2A75-8AFF-3443-BC7C-DB690B09D85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5DE7D2A-BA1C-D640-AFE5-B01EE7908B46}" type="pres">
      <dgm:prSet presAssocID="{664B2A75-8AFF-3443-BC7C-DB690B09D858}" presName="BalanceSpacing" presStyleCnt="0"/>
      <dgm:spPr/>
    </dgm:pt>
    <dgm:pt modelId="{0AD75E1F-133A-C84F-B958-DD43B7E62EF9}" type="pres">
      <dgm:prSet presAssocID="{664B2A75-8AFF-3443-BC7C-DB690B09D858}" presName="BalanceSpacing1" presStyleCnt="0"/>
      <dgm:spPr/>
    </dgm:pt>
    <dgm:pt modelId="{4CA9080A-6D4F-6F4A-AFED-DEA3047E5D97}" type="pres">
      <dgm:prSet presAssocID="{7A575A12-4061-EB46-B8AA-9C71018803C9}" presName="Accent1Text" presStyleLbl="node1" presStyleIdx="1" presStyleCnt="6"/>
      <dgm:spPr/>
    </dgm:pt>
    <dgm:pt modelId="{F48FFD1F-AFE8-B142-8D78-7CDCB1AC1198}" type="pres">
      <dgm:prSet presAssocID="{7A575A12-4061-EB46-B8AA-9C71018803C9}" presName="spaceBetweenRectangles" presStyleCnt="0"/>
      <dgm:spPr/>
    </dgm:pt>
    <dgm:pt modelId="{FB7A1315-AD3C-E846-8FD6-7D8CAEBA352F}" type="pres">
      <dgm:prSet presAssocID="{E7BF824A-CFFB-D94A-96A8-80A050C61BF3}" presName="composite" presStyleCnt="0"/>
      <dgm:spPr/>
    </dgm:pt>
    <dgm:pt modelId="{42D5C4D6-DDFD-6344-BE24-B44010B269D1}" type="pres">
      <dgm:prSet presAssocID="{E7BF824A-CFFB-D94A-96A8-80A050C61BF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257D279-315A-BB47-BC54-442070D9B093}" type="pres">
      <dgm:prSet presAssocID="{E7BF824A-CFFB-D94A-96A8-80A050C61BF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6284104-1203-3E4B-A16F-1979E82C954B}" type="pres">
      <dgm:prSet presAssocID="{E7BF824A-CFFB-D94A-96A8-80A050C61BF3}" presName="BalanceSpacing" presStyleCnt="0"/>
      <dgm:spPr/>
    </dgm:pt>
    <dgm:pt modelId="{B0308221-79D1-B045-BEE2-04DF09DDFFF5}" type="pres">
      <dgm:prSet presAssocID="{E7BF824A-CFFB-D94A-96A8-80A050C61BF3}" presName="BalanceSpacing1" presStyleCnt="0"/>
      <dgm:spPr/>
    </dgm:pt>
    <dgm:pt modelId="{7BBD1E1C-2171-C54E-BD76-A4ECF5A06A18}" type="pres">
      <dgm:prSet presAssocID="{E0F98F01-EE06-DE42-B186-DE52F65599BB}" presName="Accent1Text" presStyleLbl="node1" presStyleIdx="3" presStyleCnt="6"/>
      <dgm:spPr/>
    </dgm:pt>
    <dgm:pt modelId="{A9B0BC7F-A9C4-F54D-B503-510325040F85}" type="pres">
      <dgm:prSet presAssocID="{E0F98F01-EE06-DE42-B186-DE52F65599BB}" presName="spaceBetweenRectangles" presStyleCnt="0"/>
      <dgm:spPr/>
    </dgm:pt>
    <dgm:pt modelId="{4A158AF1-D1C0-9143-9A0E-60C7A07FC96D}" type="pres">
      <dgm:prSet presAssocID="{5D5FE214-50DD-0D45-A7F9-4A910A842296}" presName="composite" presStyleCnt="0"/>
      <dgm:spPr/>
    </dgm:pt>
    <dgm:pt modelId="{149EAE97-27F3-D442-9749-31984459E5B7}" type="pres">
      <dgm:prSet presAssocID="{5D5FE214-50DD-0D45-A7F9-4A910A84229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53C3328-5EDA-E141-99F9-CFB3A453D914}" type="pres">
      <dgm:prSet presAssocID="{5D5FE214-50DD-0D45-A7F9-4A910A84229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7C805BD-8EBC-A04C-9F78-250A7B0E4FD3}" type="pres">
      <dgm:prSet presAssocID="{5D5FE214-50DD-0D45-A7F9-4A910A842296}" presName="BalanceSpacing" presStyleCnt="0"/>
      <dgm:spPr/>
    </dgm:pt>
    <dgm:pt modelId="{A71C8E24-AF26-6647-9A9B-A625C4972F5F}" type="pres">
      <dgm:prSet presAssocID="{5D5FE214-50DD-0D45-A7F9-4A910A842296}" presName="BalanceSpacing1" presStyleCnt="0"/>
      <dgm:spPr/>
    </dgm:pt>
    <dgm:pt modelId="{277BE3A8-6366-1E45-AE42-7F7BB9184AB3}" type="pres">
      <dgm:prSet presAssocID="{7C0FB5E1-ECDC-0549-9B86-4B1075B25610}" presName="Accent1Text" presStyleLbl="node1" presStyleIdx="5" presStyleCnt="6" custLinFactNeighborX="-3950" custLinFactNeighborY="-2572"/>
      <dgm:spPr/>
    </dgm:pt>
  </dgm:ptLst>
  <dgm:cxnLst>
    <dgm:cxn modelId="{67D89E21-1A59-9240-BE78-7204648D6210}" srcId="{21EAC0E0-A27E-B840-9E71-6138256BCF33}" destId="{5D5FE214-50DD-0D45-A7F9-4A910A842296}" srcOrd="2" destOrd="0" parTransId="{C44697EF-D636-D747-B9ED-28776D6445EC}" sibTransId="{7C0FB5E1-ECDC-0549-9B86-4B1075B25610}"/>
    <dgm:cxn modelId="{A62A1E44-6068-2B4B-B2C9-F4AF32034052}" type="presOf" srcId="{7C0FB5E1-ECDC-0549-9B86-4B1075B25610}" destId="{277BE3A8-6366-1E45-AE42-7F7BB9184AB3}" srcOrd="0" destOrd="0" presId="urn:microsoft.com/office/officeart/2008/layout/AlternatingHexagons"/>
    <dgm:cxn modelId="{87E6796C-DAEC-6A4A-B398-91E4EAFB5E6A}" type="presOf" srcId="{7A575A12-4061-EB46-B8AA-9C71018803C9}" destId="{4CA9080A-6D4F-6F4A-AFED-DEA3047E5D97}" srcOrd="0" destOrd="0" presId="urn:microsoft.com/office/officeart/2008/layout/AlternatingHexagons"/>
    <dgm:cxn modelId="{EFFE227E-85E8-BE44-B76A-39624B63F9DE}" srcId="{21EAC0E0-A27E-B840-9E71-6138256BCF33}" destId="{664B2A75-8AFF-3443-BC7C-DB690B09D858}" srcOrd="0" destOrd="0" parTransId="{54E62205-A5F6-0B41-BAB8-F3C01326E47C}" sibTransId="{7A575A12-4061-EB46-B8AA-9C71018803C9}"/>
    <dgm:cxn modelId="{0A98488A-D226-1C4B-9816-75BAF4505011}" type="presOf" srcId="{5D5FE214-50DD-0D45-A7F9-4A910A842296}" destId="{149EAE97-27F3-D442-9749-31984459E5B7}" srcOrd="0" destOrd="0" presId="urn:microsoft.com/office/officeart/2008/layout/AlternatingHexagons"/>
    <dgm:cxn modelId="{D20B5293-FCBF-B045-909B-1F8BACBBCCD0}" type="presOf" srcId="{664B2A75-8AFF-3443-BC7C-DB690B09D858}" destId="{659C0D4C-3B28-1048-93E7-65D4EA71225A}" srcOrd="0" destOrd="0" presId="urn:microsoft.com/office/officeart/2008/layout/AlternatingHexagons"/>
    <dgm:cxn modelId="{CC0EDBBE-03BE-BC4D-A1BE-27791EFAA9F4}" type="presOf" srcId="{21EAC0E0-A27E-B840-9E71-6138256BCF33}" destId="{9BA9AC10-C066-0741-B0D8-0A31BF7B094B}" srcOrd="0" destOrd="0" presId="urn:microsoft.com/office/officeart/2008/layout/AlternatingHexagons"/>
    <dgm:cxn modelId="{D6D7A2D2-924D-FF49-B702-39513C69B3B5}" type="presOf" srcId="{E0F98F01-EE06-DE42-B186-DE52F65599BB}" destId="{7BBD1E1C-2171-C54E-BD76-A4ECF5A06A18}" srcOrd="0" destOrd="0" presId="urn:microsoft.com/office/officeart/2008/layout/AlternatingHexagons"/>
    <dgm:cxn modelId="{82A59AEF-798D-DC4D-911B-339C10978731}" srcId="{21EAC0E0-A27E-B840-9E71-6138256BCF33}" destId="{E7BF824A-CFFB-D94A-96A8-80A050C61BF3}" srcOrd="1" destOrd="0" parTransId="{1B0F4249-D91A-3F43-972F-798F889268B2}" sibTransId="{E0F98F01-EE06-DE42-B186-DE52F65599BB}"/>
    <dgm:cxn modelId="{A48BC4F2-1537-A747-8794-F958F58D229A}" type="presOf" srcId="{E7BF824A-CFFB-D94A-96A8-80A050C61BF3}" destId="{42D5C4D6-DDFD-6344-BE24-B44010B269D1}" srcOrd="0" destOrd="0" presId="urn:microsoft.com/office/officeart/2008/layout/AlternatingHexagons"/>
    <dgm:cxn modelId="{033AC7E4-58C7-DD43-B455-5C933AF82D5F}" type="presParOf" srcId="{9BA9AC10-C066-0741-B0D8-0A31BF7B094B}" destId="{2BE19E20-08DA-144B-B8E2-A95E2020890A}" srcOrd="0" destOrd="0" presId="urn:microsoft.com/office/officeart/2008/layout/AlternatingHexagons"/>
    <dgm:cxn modelId="{B0CEE431-E660-8541-8AAF-00982B340725}" type="presParOf" srcId="{2BE19E20-08DA-144B-B8E2-A95E2020890A}" destId="{659C0D4C-3B28-1048-93E7-65D4EA71225A}" srcOrd="0" destOrd="0" presId="urn:microsoft.com/office/officeart/2008/layout/AlternatingHexagons"/>
    <dgm:cxn modelId="{92179570-E200-3E47-9BEC-BB1F0403C963}" type="presParOf" srcId="{2BE19E20-08DA-144B-B8E2-A95E2020890A}" destId="{E7AC32DE-69EF-124C-8599-D11387EA89D4}" srcOrd="1" destOrd="0" presId="urn:microsoft.com/office/officeart/2008/layout/AlternatingHexagons"/>
    <dgm:cxn modelId="{E384F7C0-ABCC-0644-926B-A1319D776E9A}" type="presParOf" srcId="{2BE19E20-08DA-144B-B8E2-A95E2020890A}" destId="{55DE7D2A-BA1C-D640-AFE5-B01EE7908B46}" srcOrd="2" destOrd="0" presId="urn:microsoft.com/office/officeart/2008/layout/AlternatingHexagons"/>
    <dgm:cxn modelId="{CC3BF4B9-23EC-4D4A-A769-1802B7B7CFFD}" type="presParOf" srcId="{2BE19E20-08DA-144B-B8E2-A95E2020890A}" destId="{0AD75E1F-133A-C84F-B958-DD43B7E62EF9}" srcOrd="3" destOrd="0" presId="urn:microsoft.com/office/officeart/2008/layout/AlternatingHexagons"/>
    <dgm:cxn modelId="{9416FD69-37A3-9A46-B5EA-CCC49D8AAEEE}" type="presParOf" srcId="{2BE19E20-08DA-144B-B8E2-A95E2020890A}" destId="{4CA9080A-6D4F-6F4A-AFED-DEA3047E5D97}" srcOrd="4" destOrd="0" presId="urn:microsoft.com/office/officeart/2008/layout/AlternatingHexagons"/>
    <dgm:cxn modelId="{E8E32F62-7421-0F45-AAF8-F2A799C3F5C5}" type="presParOf" srcId="{9BA9AC10-C066-0741-B0D8-0A31BF7B094B}" destId="{F48FFD1F-AFE8-B142-8D78-7CDCB1AC1198}" srcOrd="1" destOrd="0" presId="urn:microsoft.com/office/officeart/2008/layout/AlternatingHexagons"/>
    <dgm:cxn modelId="{5329FAC7-96C9-E74C-B0C8-515148196A96}" type="presParOf" srcId="{9BA9AC10-C066-0741-B0D8-0A31BF7B094B}" destId="{FB7A1315-AD3C-E846-8FD6-7D8CAEBA352F}" srcOrd="2" destOrd="0" presId="urn:microsoft.com/office/officeart/2008/layout/AlternatingHexagons"/>
    <dgm:cxn modelId="{A2D239C2-A21F-7640-BDDD-A126BAD3F67C}" type="presParOf" srcId="{FB7A1315-AD3C-E846-8FD6-7D8CAEBA352F}" destId="{42D5C4D6-DDFD-6344-BE24-B44010B269D1}" srcOrd="0" destOrd="0" presId="urn:microsoft.com/office/officeart/2008/layout/AlternatingHexagons"/>
    <dgm:cxn modelId="{C43FF061-4609-624C-B7B7-5A0B9DCAA8D8}" type="presParOf" srcId="{FB7A1315-AD3C-E846-8FD6-7D8CAEBA352F}" destId="{D257D279-315A-BB47-BC54-442070D9B093}" srcOrd="1" destOrd="0" presId="urn:microsoft.com/office/officeart/2008/layout/AlternatingHexagons"/>
    <dgm:cxn modelId="{62540272-1638-A247-877E-BF0252C1824A}" type="presParOf" srcId="{FB7A1315-AD3C-E846-8FD6-7D8CAEBA352F}" destId="{66284104-1203-3E4B-A16F-1979E82C954B}" srcOrd="2" destOrd="0" presId="urn:microsoft.com/office/officeart/2008/layout/AlternatingHexagons"/>
    <dgm:cxn modelId="{EE79B9FA-DD38-514B-94D9-E52EA96E28A8}" type="presParOf" srcId="{FB7A1315-AD3C-E846-8FD6-7D8CAEBA352F}" destId="{B0308221-79D1-B045-BEE2-04DF09DDFFF5}" srcOrd="3" destOrd="0" presId="urn:microsoft.com/office/officeart/2008/layout/AlternatingHexagons"/>
    <dgm:cxn modelId="{DF2247DF-C217-1742-988B-C6DB3184ED11}" type="presParOf" srcId="{FB7A1315-AD3C-E846-8FD6-7D8CAEBA352F}" destId="{7BBD1E1C-2171-C54E-BD76-A4ECF5A06A18}" srcOrd="4" destOrd="0" presId="urn:microsoft.com/office/officeart/2008/layout/AlternatingHexagons"/>
    <dgm:cxn modelId="{C0A4A05F-7AE0-DE44-B319-BCCA0281A2AD}" type="presParOf" srcId="{9BA9AC10-C066-0741-B0D8-0A31BF7B094B}" destId="{A9B0BC7F-A9C4-F54D-B503-510325040F85}" srcOrd="3" destOrd="0" presId="urn:microsoft.com/office/officeart/2008/layout/AlternatingHexagons"/>
    <dgm:cxn modelId="{74DF9953-959F-514F-9F46-BAC9BC1C9B56}" type="presParOf" srcId="{9BA9AC10-C066-0741-B0D8-0A31BF7B094B}" destId="{4A158AF1-D1C0-9143-9A0E-60C7A07FC96D}" srcOrd="4" destOrd="0" presId="urn:microsoft.com/office/officeart/2008/layout/AlternatingHexagons"/>
    <dgm:cxn modelId="{8B481E82-25F9-214E-8802-FEEA1D03B36E}" type="presParOf" srcId="{4A158AF1-D1C0-9143-9A0E-60C7A07FC96D}" destId="{149EAE97-27F3-D442-9749-31984459E5B7}" srcOrd="0" destOrd="0" presId="urn:microsoft.com/office/officeart/2008/layout/AlternatingHexagons"/>
    <dgm:cxn modelId="{E7E418F1-2C84-FC48-9B27-4CB9E8290607}" type="presParOf" srcId="{4A158AF1-D1C0-9143-9A0E-60C7A07FC96D}" destId="{F53C3328-5EDA-E141-99F9-CFB3A453D914}" srcOrd="1" destOrd="0" presId="urn:microsoft.com/office/officeart/2008/layout/AlternatingHexagons"/>
    <dgm:cxn modelId="{F52A61F8-F228-114B-8A97-9D9F234A13F8}" type="presParOf" srcId="{4A158AF1-D1C0-9143-9A0E-60C7A07FC96D}" destId="{A7C805BD-8EBC-A04C-9F78-250A7B0E4FD3}" srcOrd="2" destOrd="0" presId="urn:microsoft.com/office/officeart/2008/layout/AlternatingHexagons"/>
    <dgm:cxn modelId="{7B993607-06FA-7A47-B29E-CB3537AE442C}" type="presParOf" srcId="{4A158AF1-D1C0-9143-9A0E-60C7A07FC96D}" destId="{A71C8E24-AF26-6647-9A9B-A625C4972F5F}" srcOrd="3" destOrd="0" presId="urn:microsoft.com/office/officeart/2008/layout/AlternatingHexagons"/>
    <dgm:cxn modelId="{0D59840F-FFFB-3446-9502-5A6B6FC3753C}" type="presParOf" srcId="{4A158AF1-D1C0-9143-9A0E-60C7A07FC96D}" destId="{277BE3A8-6366-1E45-AE42-7F7BB9184AB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3FF35-39D9-454B-BD2F-4FF24725565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93E9B4-9E29-1543-8EB4-17778EE79F7A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set can be found at </a:t>
          </a:r>
          <a:r>
            <a:rPr lang="en-US" dirty="0">
              <a:hlinkClick xmlns:r="http://schemas.openxmlformats.org/officeDocument/2006/relationships" r:id="rId1"/>
            </a:rPr>
            <a:t>http://</a:t>
          </a:r>
          <a:r>
            <a:rPr lang="en-US" dirty="0" err="1">
              <a:hlinkClick xmlns:r="http://schemas.openxmlformats.org/officeDocument/2006/relationships" r:id="rId1"/>
            </a:rPr>
            <a:t>netsg.cs.sfu.ca</a:t>
          </a:r>
          <a:r>
            <a:rPr lang="en-US" dirty="0">
              <a:hlinkClick xmlns:r="http://schemas.openxmlformats.org/officeDocument/2006/relationships" r:id="rId1"/>
            </a:rPr>
            <a:t>/</a:t>
          </a:r>
          <a:r>
            <a:rPr lang="en-US" dirty="0" err="1">
              <a:hlinkClick xmlns:r="http://schemas.openxmlformats.org/officeDocument/2006/relationships" r:id="rId1"/>
            </a:rPr>
            <a:t>youtubedata</a:t>
          </a:r>
          <a:r>
            <a:rPr lang="en-US" dirty="0">
              <a:hlinkClick xmlns:r="http://schemas.openxmlformats.org/officeDocument/2006/relationships" r:id="rId1"/>
            </a:rPr>
            <a:t>/ </a:t>
          </a:r>
          <a:endParaRPr lang="en-US" dirty="0"/>
        </a:p>
      </dgm:t>
    </dgm:pt>
    <dgm:pt modelId="{1F64131E-BFBE-7248-B792-691E6F209CF4}" type="parTrans" cxnId="{B682FFDF-0287-4847-8574-DCA0718CBA84}">
      <dgm:prSet/>
      <dgm:spPr/>
      <dgm:t>
        <a:bodyPr/>
        <a:lstStyle/>
        <a:p>
          <a:endParaRPr lang="en-US"/>
        </a:p>
      </dgm:t>
    </dgm:pt>
    <dgm:pt modelId="{162E897E-CA08-4944-AC95-0E5C232995A8}" type="sibTrans" cxnId="{B682FFDF-0287-4847-8574-DCA0718CBA84}">
      <dgm:prSet/>
      <dgm:spPr/>
      <dgm:t>
        <a:bodyPr/>
        <a:lstStyle/>
        <a:p>
          <a:endParaRPr lang="en-US"/>
        </a:p>
      </dgm:t>
    </dgm:pt>
    <dgm:pt modelId="{FD2F8B46-BDFC-1743-B119-2579C2401E09}" type="pres">
      <dgm:prSet presAssocID="{0D93FF35-39D9-454B-BD2F-4FF24725565F}" presName="linearFlow" presStyleCnt="0">
        <dgm:presLayoutVars>
          <dgm:dir/>
          <dgm:resizeHandles val="exact"/>
        </dgm:presLayoutVars>
      </dgm:prSet>
      <dgm:spPr/>
    </dgm:pt>
    <dgm:pt modelId="{880CF7BF-9258-E348-A54D-DC3D25542B6C}" type="pres">
      <dgm:prSet presAssocID="{C093E9B4-9E29-1543-8EB4-17778EE79F7A}" presName="composite" presStyleCnt="0"/>
      <dgm:spPr/>
    </dgm:pt>
    <dgm:pt modelId="{226F29C2-3224-DD4A-AD7F-997982A93CDE}" type="pres">
      <dgm:prSet presAssocID="{C093E9B4-9E29-1543-8EB4-17778EE79F7A}" presName="imgShp" presStyleLbl="fgImgPlace1" presStyleIdx="0" presStyleCnt="1" custLinFactNeighborX="-16966" custLinFactNeighborY="18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CAB67BC4-D75D-C14F-845A-483A4B77B445}" type="pres">
      <dgm:prSet presAssocID="{C093E9B4-9E29-1543-8EB4-17778EE79F7A}" presName="txShp" presStyleLbl="node1" presStyleIdx="0" presStyleCnt="1" custScaleX="116189" custLinFactNeighborX="21404" custLinFactNeighborY="3308">
        <dgm:presLayoutVars>
          <dgm:bulletEnabled val="1"/>
        </dgm:presLayoutVars>
      </dgm:prSet>
      <dgm:spPr/>
    </dgm:pt>
  </dgm:ptLst>
  <dgm:cxnLst>
    <dgm:cxn modelId="{6B168578-F2F0-2742-A190-969FFD542939}" type="presOf" srcId="{C093E9B4-9E29-1543-8EB4-17778EE79F7A}" destId="{CAB67BC4-D75D-C14F-845A-483A4B77B445}" srcOrd="0" destOrd="0" presId="urn:microsoft.com/office/officeart/2005/8/layout/vList3"/>
    <dgm:cxn modelId="{B682FFDF-0287-4847-8574-DCA0718CBA84}" srcId="{0D93FF35-39D9-454B-BD2F-4FF24725565F}" destId="{C093E9B4-9E29-1543-8EB4-17778EE79F7A}" srcOrd="0" destOrd="0" parTransId="{1F64131E-BFBE-7248-B792-691E6F209CF4}" sibTransId="{162E897E-CA08-4944-AC95-0E5C232995A8}"/>
    <dgm:cxn modelId="{00CF9CF2-D94B-6F43-9664-567484296E42}" type="presOf" srcId="{0D93FF35-39D9-454B-BD2F-4FF24725565F}" destId="{FD2F8B46-BDFC-1743-B119-2579C2401E09}" srcOrd="0" destOrd="0" presId="urn:microsoft.com/office/officeart/2005/8/layout/vList3"/>
    <dgm:cxn modelId="{193CBDCA-D90C-D148-B8BD-999A187D8865}" type="presParOf" srcId="{FD2F8B46-BDFC-1743-B119-2579C2401E09}" destId="{880CF7BF-9258-E348-A54D-DC3D25542B6C}" srcOrd="0" destOrd="0" presId="urn:microsoft.com/office/officeart/2005/8/layout/vList3"/>
    <dgm:cxn modelId="{EF5C8C77-D0A5-D846-86A4-5673FF6D462A}" type="presParOf" srcId="{880CF7BF-9258-E348-A54D-DC3D25542B6C}" destId="{226F29C2-3224-DD4A-AD7F-997982A93CDE}" srcOrd="0" destOrd="0" presId="urn:microsoft.com/office/officeart/2005/8/layout/vList3"/>
    <dgm:cxn modelId="{6BF96D0F-30A6-C343-840B-686145BB00B2}" type="presParOf" srcId="{880CF7BF-9258-E348-A54D-DC3D25542B6C}" destId="{CAB67BC4-D75D-C14F-845A-483A4B77B4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6BC4E5-CAFA-C14E-915F-36F4FF970433}" type="doc">
      <dgm:prSet loTypeId="urn:microsoft.com/office/officeart/2005/8/layout/hList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23D4D7-4FF8-9B42-90E5-885830DB066F}">
      <dgm:prSet phldrT="[Text]"/>
      <dgm:spPr/>
      <dgm:t>
        <a:bodyPr/>
        <a:lstStyle/>
        <a:p>
          <a:r>
            <a:rPr lang="en-US" dirty="0"/>
            <a:t>Column1</a:t>
          </a:r>
        </a:p>
      </dgm:t>
    </dgm:pt>
    <dgm:pt modelId="{B6D6710D-73C0-C643-834C-55DEB2CDEC3D}" type="parTrans" cxnId="{74E5DEC9-10DB-7F47-8957-1E8CD3DE8018}">
      <dgm:prSet/>
      <dgm:spPr/>
      <dgm:t>
        <a:bodyPr/>
        <a:lstStyle/>
        <a:p>
          <a:endParaRPr lang="en-US"/>
        </a:p>
      </dgm:t>
    </dgm:pt>
    <dgm:pt modelId="{576CC7B3-2E47-FF46-B66C-D6448DEEF80E}" type="sibTrans" cxnId="{74E5DEC9-10DB-7F47-8957-1E8CD3DE8018}">
      <dgm:prSet/>
      <dgm:spPr/>
      <dgm:t>
        <a:bodyPr/>
        <a:lstStyle/>
        <a:p>
          <a:endParaRPr lang="en-US"/>
        </a:p>
      </dgm:t>
    </dgm:pt>
    <dgm:pt modelId="{72007553-E2D6-734A-A6E2-F235A36525F6}">
      <dgm:prSet phldrT="[Text]"/>
      <dgm:spPr/>
      <dgm:t>
        <a:bodyPr/>
        <a:lstStyle/>
        <a:p>
          <a:r>
            <a:rPr lang="en-US" dirty="0"/>
            <a:t>Video id</a:t>
          </a:r>
        </a:p>
      </dgm:t>
    </dgm:pt>
    <dgm:pt modelId="{81133890-3567-9241-B26F-C0914D21631E}" type="parTrans" cxnId="{3B885F72-792C-E240-B8CA-354EF82F5B6F}">
      <dgm:prSet/>
      <dgm:spPr/>
      <dgm:t>
        <a:bodyPr/>
        <a:lstStyle/>
        <a:p>
          <a:endParaRPr lang="en-US"/>
        </a:p>
      </dgm:t>
    </dgm:pt>
    <dgm:pt modelId="{1FA75E97-AC1B-3C4F-B032-EBFFA3BDDA00}" type="sibTrans" cxnId="{3B885F72-792C-E240-B8CA-354EF82F5B6F}">
      <dgm:prSet/>
      <dgm:spPr/>
      <dgm:t>
        <a:bodyPr/>
        <a:lstStyle/>
        <a:p>
          <a:endParaRPr lang="en-US"/>
        </a:p>
      </dgm:t>
    </dgm:pt>
    <dgm:pt modelId="{E3D209D2-353C-6E4D-99BE-EF42F83FB061}">
      <dgm:prSet phldrT="[Text]"/>
      <dgm:spPr/>
      <dgm:t>
        <a:bodyPr/>
        <a:lstStyle/>
        <a:p>
          <a:r>
            <a:rPr lang="en-US" dirty="0"/>
            <a:t>Column4</a:t>
          </a:r>
        </a:p>
      </dgm:t>
    </dgm:pt>
    <dgm:pt modelId="{0C36E1EF-4A8E-0747-AAE0-93C89B3EA930}" type="parTrans" cxnId="{DC774C18-0C06-6C44-A5D8-E8AF203E3B4F}">
      <dgm:prSet/>
      <dgm:spPr/>
      <dgm:t>
        <a:bodyPr/>
        <a:lstStyle/>
        <a:p>
          <a:endParaRPr lang="en-US"/>
        </a:p>
      </dgm:t>
    </dgm:pt>
    <dgm:pt modelId="{AA1A0441-F0D3-4347-B272-C658F507E100}" type="sibTrans" cxnId="{DC774C18-0C06-6C44-A5D8-E8AF203E3B4F}">
      <dgm:prSet/>
      <dgm:spPr/>
      <dgm:t>
        <a:bodyPr/>
        <a:lstStyle/>
        <a:p>
          <a:endParaRPr lang="en-US"/>
        </a:p>
      </dgm:t>
    </dgm:pt>
    <dgm:pt modelId="{E7115C35-BF73-EE4A-9362-90AAEF070876}">
      <dgm:prSet phldrT="[Text]"/>
      <dgm:spPr/>
      <dgm:t>
        <a:bodyPr/>
        <a:lstStyle/>
        <a:p>
          <a:r>
            <a:rPr lang="en-US" dirty="0"/>
            <a:t>Category</a:t>
          </a:r>
        </a:p>
      </dgm:t>
    </dgm:pt>
    <dgm:pt modelId="{F143DEE5-BA96-C244-84EF-BAEE166C0476}" type="parTrans" cxnId="{9773695B-83C3-BC43-B375-CD5138EC131F}">
      <dgm:prSet/>
      <dgm:spPr/>
      <dgm:t>
        <a:bodyPr/>
        <a:lstStyle/>
        <a:p>
          <a:endParaRPr lang="en-US"/>
        </a:p>
      </dgm:t>
    </dgm:pt>
    <dgm:pt modelId="{280265A1-598B-A14B-AF11-E6E8694A37CC}" type="sibTrans" cxnId="{9773695B-83C3-BC43-B375-CD5138EC131F}">
      <dgm:prSet/>
      <dgm:spPr/>
      <dgm:t>
        <a:bodyPr/>
        <a:lstStyle/>
        <a:p>
          <a:endParaRPr lang="en-US"/>
        </a:p>
      </dgm:t>
    </dgm:pt>
    <dgm:pt modelId="{A2002FB3-0F46-F94E-AABF-29AFBE92056D}">
      <dgm:prSet phldrT="[Text]"/>
      <dgm:spPr/>
      <dgm:t>
        <a:bodyPr/>
        <a:lstStyle/>
        <a:p>
          <a:r>
            <a:rPr lang="en-US" dirty="0"/>
            <a:t>Column6</a:t>
          </a:r>
        </a:p>
      </dgm:t>
    </dgm:pt>
    <dgm:pt modelId="{B8628DF3-1696-C849-A41A-633925631FE0}" type="parTrans" cxnId="{9D5703BD-3F04-D64A-9B5F-64DD2C38AD9A}">
      <dgm:prSet/>
      <dgm:spPr/>
      <dgm:t>
        <a:bodyPr/>
        <a:lstStyle/>
        <a:p>
          <a:endParaRPr lang="en-US"/>
        </a:p>
      </dgm:t>
    </dgm:pt>
    <dgm:pt modelId="{751DB555-E2AD-D744-9AD1-61F6BC7B55B9}" type="sibTrans" cxnId="{9D5703BD-3F04-D64A-9B5F-64DD2C38AD9A}">
      <dgm:prSet/>
      <dgm:spPr/>
      <dgm:t>
        <a:bodyPr/>
        <a:lstStyle/>
        <a:p>
          <a:endParaRPr lang="en-US"/>
        </a:p>
      </dgm:t>
    </dgm:pt>
    <dgm:pt modelId="{55779F34-B284-344C-AAB2-D05A0BDFC2D2}">
      <dgm:prSet phldrT="[Text]"/>
      <dgm:spPr/>
      <dgm:t>
        <a:bodyPr/>
        <a:lstStyle/>
        <a:p>
          <a:r>
            <a:rPr lang="en-US" dirty="0"/>
            <a:t>No of Views</a:t>
          </a:r>
        </a:p>
      </dgm:t>
    </dgm:pt>
    <dgm:pt modelId="{01AFB3ED-0231-3A42-A3E9-43269E6E2869}" type="parTrans" cxnId="{40EEE445-119D-974A-9B4C-DA9CB8E91A39}">
      <dgm:prSet/>
      <dgm:spPr/>
      <dgm:t>
        <a:bodyPr/>
        <a:lstStyle/>
        <a:p>
          <a:endParaRPr lang="en-US"/>
        </a:p>
      </dgm:t>
    </dgm:pt>
    <dgm:pt modelId="{9D368B3D-D5E2-3447-A61A-AF2F8074C9D1}" type="sibTrans" cxnId="{40EEE445-119D-974A-9B4C-DA9CB8E91A39}">
      <dgm:prSet/>
      <dgm:spPr/>
      <dgm:t>
        <a:bodyPr/>
        <a:lstStyle/>
        <a:p>
          <a:endParaRPr lang="en-US"/>
        </a:p>
      </dgm:t>
    </dgm:pt>
    <dgm:pt modelId="{32091FE7-E714-E941-A314-7B8782BFA247}">
      <dgm:prSet phldrT="[Text]"/>
      <dgm:spPr/>
      <dgm:t>
        <a:bodyPr/>
        <a:lstStyle/>
        <a:p>
          <a:r>
            <a:rPr lang="en-US" dirty="0"/>
            <a:t>Column10</a:t>
          </a:r>
        </a:p>
      </dgm:t>
    </dgm:pt>
    <dgm:pt modelId="{A9A20447-D0E3-844B-BBFC-CA4B4C41C01D}" type="parTrans" cxnId="{E4735AAB-F937-4A43-8B1C-B6BD2D2549B3}">
      <dgm:prSet/>
      <dgm:spPr/>
      <dgm:t>
        <a:bodyPr/>
        <a:lstStyle/>
        <a:p>
          <a:endParaRPr lang="en-US"/>
        </a:p>
      </dgm:t>
    </dgm:pt>
    <dgm:pt modelId="{24D7F8DF-6CE5-6147-9A5F-5DC2CDB91853}" type="sibTrans" cxnId="{E4735AAB-F937-4A43-8B1C-B6BD2D2549B3}">
      <dgm:prSet/>
      <dgm:spPr/>
      <dgm:t>
        <a:bodyPr/>
        <a:lstStyle/>
        <a:p>
          <a:endParaRPr lang="en-US"/>
        </a:p>
      </dgm:t>
    </dgm:pt>
    <dgm:pt modelId="{A7326EC6-41DD-004E-B6B0-05A0F8379F27}">
      <dgm:prSet phldrT="[Text]"/>
      <dgm:spPr/>
      <dgm:t>
        <a:bodyPr/>
        <a:lstStyle/>
        <a:p>
          <a:r>
            <a:rPr lang="en-US" dirty="0"/>
            <a:t>Related video Ids</a:t>
          </a:r>
        </a:p>
      </dgm:t>
    </dgm:pt>
    <dgm:pt modelId="{A293E499-3BC5-8B40-931A-94A4731DD39B}" type="parTrans" cxnId="{94908573-8042-034C-8307-D3B20A85C648}">
      <dgm:prSet/>
      <dgm:spPr/>
      <dgm:t>
        <a:bodyPr/>
        <a:lstStyle/>
        <a:p>
          <a:endParaRPr lang="en-US"/>
        </a:p>
      </dgm:t>
    </dgm:pt>
    <dgm:pt modelId="{36D898B2-905E-3144-BBE0-BB5C676AAD03}" type="sibTrans" cxnId="{94908573-8042-034C-8307-D3B20A85C648}">
      <dgm:prSet/>
      <dgm:spPr/>
      <dgm:t>
        <a:bodyPr/>
        <a:lstStyle/>
        <a:p>
          <a:endParaRPr lang="en-US"/>
        </a:p>
      </dgm:t>
    </dgm:pt>
    <dgm:pt modelId="{7DAB4057-6F51-8249-81C2-470D03952145}" type="pres">
      <dgm:prSet presAssocID="{AB6BC4E5-CAFA-C14E-915F-36F4FF970433}" presName="list" presStyleCnt="0">
        <dgm:presLayoutVars>
          <dgm:dir/>
          <dgm:animLvl val="lvl"/>
        </dgm:presLayoutVars>
      </dgm:prSet>
      <dgm:spPr/>
    </dgm:pt>
    <dgm:pt modelId="{C44E8171-EE24-334C-A0F4-208DCE554754}" type="pres">
      <dgm:prSet presAssocID="{3323D4D7-4FF8-9B42-90E5-885830DB066F}" presName="posSpace" presStyleCnt="0"/>
      <dgm:spPr/>
    </dgm:pt>
    <dgm:pt modelId="{48522359-BCA3-2C4A-AEEE-4CFBED6E7A42}" type="pres">
      <dgm:prSet presAssocID="{3323D4D7-4FF8-9B42-90E5-885830DB066F}" presName="vertFlow" presStyleCnt="0"/>
      <dgm:spPr/>
    </dgm:pt>
    <dgm:pt modelId="{1F1E167F-D127-104F-AA94-F437762EE30E}" type="pres">
      <dgm:prSet presAssocID="{3323D4D7-4FF8-9B42-90E5-885830DB066F}" presName="topSpace" presStyleCnt="0"/>
      <dgm:spPr/>
    </dgm:pt>
    <dgm:pt modelId="{3F81CDD9-947B-3F49-86AA-A09348019541}" type="pres">
      <dgm:prSet presAssocID="{3323D4D7-4FF8-9B42-90E5-885830DB066F}" presName="firstComp" presStyleCnt="0"/>
      <dgm:spPr/>
    </dgm:pt>
    <dgm:pt modelId="{3C96B69C-8E47-FA46-AF59-BC7B82FCE102}" type="pres">
      <dgm:prSet presAssocID="{3323D4D7-4FF8-9B42-90E5-885830DB066F}" presName="firstChild" presStyleLbl="bgAccFollowNode1" presStyleIdx="0" presStyleCnt="4"/>
      <dgm:spPr/>
    </dgm:pt>
    <dgm:pt modelId="{3DC2006A-2C54-A54B-9CF1-2D83E87CA5CA}" type="pres">
      <dgm:prSet presAssocID="{3323D4D7-4FF8-9B42-90E5-885830DB066F}" presName="firstChildTx" presStyleLbl="bgAccFollowNode1" presStyleIdx="0" presStyleCnt="4">
        <dgm:presLayoutVars>
          <dgm:bulletEnabled val="1"/>
        </dgm:presLayoutVars>
      </dgm:prSet>
      <dgm:spPr/>
    </dgm:pt>
    <dgm:pt modelId="{AC918558-71AE-104F-A000-DFF3CA7048BF}" type="pres">
      <dgm:prSet presAssocID="{3323D4D7-4FF8-9B42-90E5-885830DB066F}" presName="negSpace" presStyleCnt="0"/>
      <dgm:spPr/>
    </dgm:pt>
    <dgm:pt modelId="{3F8E5127-2BC6-294E-AB5F-036A02622250}" type="pres">
      <dgm:prSet presAssocID="{3323D4D7-4FF8-9B42-90E5-885830DB066F}" presName="circle" presStyleLbl="node1" presStyleIdx="0" presStyleCnt="4"/>
      <dgm:spPr/>
    </dgm:pt>
    <dgm:pt modelId="{D267B140-C46D-B344-962C-FFA42218A6B8}" type="pres">
      <dgm:prSet presAssocID="{576CC7B3-2E47-FF46-B66C-D6448DEEF80E}" presName="transSpace" presStyleCnt="0"/>
      <dgm:spPr/>
    </dgm:pt>
    <dgm:pt modelId="{923DEC99-0982-454A-BA59-0576D9FE7459}" type="pres">
      <dgm:prSet presAssocID="{E3D209D2-353C-6E4D-99BE-EF42F83FB061}" presName="posSpace" presStyleCnt="0"/>
      <dgm:spPr/>
    </dgm:pt>
    <dgm:pt modelId="{DC042CED-85CA-584D-8397-0D728AC8E15B}" type="pres">
      <dgm:prSet presAssocID="{E3D209D2-353C-6E4D-99BE-EF42F83FB061}" presName="vertFlow" presStyleCnt="0"/>
      <dgm:spPr/>
    </dgm:pt>
    <dgm:pt modelId="{4FF8E8BC-01EC-5D40-B80D-41D33C55DA11}" type="pres">
      <dgm:prSet presAssocID="{E3D209D2-353C-6E4D-99BE-EF42F83FB061}" presName="topSpace" presStyleCnt="0"/>
      <dgm:spPr/>
    </dgm:pt>
    <dgm:pt modelId="{AE0A4BC9-7E83-FD4A-9FF8-6DDC30979783}" type="pres">
      <dgm:prSet presAssocID="{E3D209D2-353C-6E4D-99BE-EF42F83FB061}" presName="firstComp" presStyleCnt="0"/>
      <dgm:spPr/>
    </dgm:pt>
    <dgm:pt modelId="{CD687D01-ACD5-4141-89E6-BB448BF0E784}" type="pres">
      <dgm:prSet presAssocID="{E3D209D2-353C-6E4D-99BE-EF42F83FB061}" presName="firstChild" presStyleLbl="bgAccFollowNode1" presStyleIdx="1" presStyleCnt="4"/>
      <dgm:spPr/>
    </dgm:pt>
    <dgm:pt modelId="{BBF1CB66-A240-7F46-BCA0-8BE5752A60F7}" type="pres">
      <dgm:prSet presAssocID="{E3D209D2-353C-6E4D-99BE-EF42F83FB061}" presName="firstChildTx" presStyleLbl="bgAccFollowNode1" presStyleIdx="1" presStyleCnt="4">
        <dgm:presLayoutVars>
          <dgm:bulletEnabled val="1"/>
        </dgm:presLayoutVars>
      </dgm:prSet>
      <dgm:spPr/>
    </dgm:pt>
    <dgm:pt modelId="{7CBD0395-680A-1A42-A093-F57C17C28EB2}" type="pres">
      <dgm:prSet presAssocID="{E3D209D2-353C-6E4D-99BE-EF42F83FB061}" presName="negSpace" presStyleCnt="0"/>
      <dgm:spPr/>
    </dgm:pt>
    <dgm:pt modelId="{71939B81-7452-9348-B331-3B59AC16FAB5}" type="pres">
      <dgm:prSet presAssocID="{E3D209D2-353C-6E4D-99BE-EF42F83FB061}" presName="circle" presStyleLbl="node1" presStyleIdx="1" presStyleCnt="4"/>
      <dgm:spPr/>
    </dgm:pt>
    <dgm:pt modelId="{B1B4FC6B-DADB-4B4D-B853-58C3AC7005C6}" type="pres">
      <dgm:prSet presAssocID="{AA1A0441-F0D3-4347-B272-C658F507E100}" presName="transSpace" presStyleCnt="0"/>
      <dgm:spPr/>
    </dgm:pt>
    <dgm:pt modelId="{FC652F08-D91D-8248-B043-15B270149F32}" type="pres">
      <dgm:prSet presAssocID="{A2002FB3-0F46-F94E-AABF-29AFBE92056D}" presName="posSpace" presStyleCnt="0"/>
      <dgm:spPr/>
    </dgm:pt>
    <dgm:pt modelId="{3F81E50A-65D6-7048-82BC-8713DCE2CE02}" type="pres">
      <dgm:prSet presAssocID="{A2002FB3-0F46-F94E-AABF-29AFBE92056D}" presName="vertFlow" presStyleCnt="0"/>
      <dgm:spPr/>
    </dgm:pt>
    <dgm:pt modelId="{016B7096-BFE4-F344-87B8-82EDC1732A8C}" type="pres">
      <dgm:prSet presAssocID="{A2002FB3-0F46-F94E-AABF-29AFBE92056D}" presName="topSpace" presStyleCnt="0"/>
      <dgm:spPr/>
    </dgm:pt>
    <dgm:pt modelId="{CB09D4A7-0E5E-174C-B556-05AFB8B331A8}" type="pres">
      <dgm:prSet presAssocID="{A2002FB3-0F46-F94E-AABF-29AFBE92056D}" presName="firstComp" presStyleCnt="0"/>
      <dgm:spPr/>
    </dgm:pt>
    <dgm:pt modelId="{A1F880F4-CB14-F147-8A7C-B27F10B9D229}" type="pres">
      <dgm:prSet presAssocID="{A2002FB3-0F46-F94E-AABF-29AFBE92056D}" presName="firstChild" presStyleLbl="bgAccFollowNode1" presStyleIdx="2" presStyleCnt="4"/>
      <dgm:spPr/>
    </dgm:pt>
    <dgm:pt modelId="{78247158-9F29-444B-8D0D-C6CF8D54DEE2}" type="pres">
      <dgm:prSet presAssocID="{A2002FB3-0F46-F94E-AABF-29AFBE92056D}" presName="firstChildTx" presStyleLbl="bgAccFollowNode1" presStyleIdx="2" presStyleCnt="4">
        <dgm:presLayoutVars>
          <dgm:bulletEnabled val="1"/>
        </dgm:presLayoutVars>
      </dgm:prSet>
      <dgm:spPr/>
    </dgm:pt>
    <dgm:pt modelId="{DB55213A-8A73-7C43-8DBA-4B25073EFA88}" type="pres">
      <dgm:prSet presAssocID="{A2002FB3-0F46-F94E-AABF-29AFBE92056D}" presName="negSpace" presStyleCnt="0"/>
      <dgm:spPr/>
    </dgm:pt>
    <dgm:pt modelId="{00FBA97E-A6BB-C144-A112-1EBE869109CC}" type="pres">
      <dgm:prSet presAssocID="{A2002FB3-0F46-F94E-AABF-29AFBE92056D}" presName="circle" presStyleLbl="node1" presStyleIdx="2" presStyleCnt="4"/>
      <dgm:spPr/>
    </dgm:pt>
    <dgm:pt modelId="{9E06852A-D4BB-1546-A244-F75FEBC32CCB}" type="pres">
      <dgm:prSet presAssocID="{751DB555-E2AD-D744-9AD1-61F6BC7B55B9}" presName="transSpace" presStyleCnt="0"/>
      <dgm:spPr/>
    </dgm:pt>
    <dgm:pt modelId="{2A59F437-DECC-0A44-B8F2-C0F8134D8FB4}" type="pres">
      <dgm:prSet presAssocID="{32091FE7-E714-E941-A314-7B8782BFA247}" presName="posSpace" presStyleCnt="0"/>
      <dgm:spPr/>
    </dgm:pt>
    <dgm:pt modelId="{FC091514-1343-2044-81FE-53F48A138C23}" type="pres">
      <dgm:prSet presAssocID="{32091FE7-E714-E941-A314-7B8782BFA247}" presName="vertFlow" presStyleCnt="0"/>
      <dgm:spPr/>
    </dgm:pt>
    <dgm:pt modelId="{2499909B-72DB-A745-A89F-BBCF2EF96D5F}" type="pres">
      <dgm:prSet presAssocID="{32091FE7-E714-E941-A314-7B8782BFA247}" presName="topSpace" presStyleCnt="0"/>
      <dgm:spPr/>
    </dgm:pt>
    <dgm:pt modelId="{2690CC26-ECD0-2140-AC20-57D37BA7E091}" type="pres">
      <dgm:prSet presAssocID="{32091FE7-E714-E941-A314-7B8782BFA247}" presName="firstComp" presStyleCnt="0"/>
      <dgm:spPr/>
    </dgm:pt>
    <dgm:pt modelId="{3D35A1BB-99E6-004B-ADAB-89FE882D5EFB}" type="pres">
      <dgm:prSet presAssocID="{32091FE7-E714-E941-A314-7B8782BFA247}" presName="firstChild" presStyleLbl="bgAccFollowNode1" presStyleIdx="3" presStyleCnt="4"/>
      <dgm:spPr/>
    </dgm:pt>
    <dgm:pt modelId="{08BECD11-074F-2342-9CF7-DA11C3A6404A}" type="pres">
      <dgm:prSet presAssocID="{32091FE7-E714-E941-A314-7B8782BFA247}" presName="firstChildTx" presStyleLbl="bgAccFollowNode1" presStyleIdx="3" presStyleCnt="4">
        <dgm:presLayoutVars>
          <dgm:bulletEnabled val="1"/>
        </dgm:presLayoutVars>
      </dgm:prSet>
      <dgm:spPr/>
    </dgm:pt>
    <dgm:pt modelId="{8D14A103-20CE-F548-AC6B-62934FE1933B}" type="pres">
      <dgm:prSet presAssocID="{32091FE7-E714-E941-A314-7B8782BFA247}" presName="negSpace" presStyleCnt="0"/>
      <dgm:spPr/>
    </dgm:pt>
    <dgm:pt modelId="{BB0761BD-3B10-304C-93F5-1E37D813ED83}" type="pres">
      <dgm:prSet presAssocID="{32091FE7-E714-E941-A314-7B8782BFA247}" presName="circle" presStyleLbl="node1" presStyleIdx="3" presStyleCnt="4"/>
      <dgm:spPr/>
    </dgm:pt>
  </dgm:ptLst>
  <dgm:cxnLst>
    <dgm:cxn modelId="{66ECE80D-0C7D-8A4B-ACC2-C801ADE5A009}" type="presOf" srcId="{72007553-E2D6-734A-A6E2-F235A36525F6}" destId="{3DC2006A-2C54-A54B-9CF1-2D83E87CA5CA}" srcOrd="1" destOrd="0" presId="urn:microsoft.com/office/officeart/2005/8/layout/hList9"/>
    <dgm:cxn modelId="{F08CF60D-5689-3143-8B02-750D94FBC947}" type="presOf" srcId="{E7115C35-BF73-EE4A-9362-90AAEF070876}" destId="{CD687D01-ACD5-4141-89E6-BB448BF0E784}" srcOrd="0" destOrd="0" presId="urn:microsoft.com/office/officeart/2005/8/layout/hList9"/>
    <dgm:cxn modelId="{DC774C18-0C06-6C44-A5D8-E8AF203E3B4F}" srcId="{AB6BC4E5-CAFA-C14E-915F-36F4FF970433}" destId="{E3D209D2-353C-6E4D-99BE-EF42F83FB061}" srcOrd="1" destOrd="0" parTransId="{0C36E1EF-4A8E-0747-AAE0-93C89B3EA930}" sibTransId="{AA1A0441-F0D3-4347-B272-C658F507E100}"/>
    <dgm:cxn modelId="{DB190723-073E-0C49-BA65-1C98846E09F0}" type="presOf" srcId="{A7326EC6-41DD-004E-B6B0-05A0F8379F27}" destId="{08BECD11-074F-2342-9CF7-DA11C3A6404A}" srcOrd="1" destOrd="0" presId="urn:microsoft.com/office/officeart/2005/8/layout/hList9"/>
    <dgm:cxn modelId="{3BF8B439-A12D-2F43-B4A4-7F6324C569E4}" type="presOf" srcId="{A2002FB3-0F46-F94E-AABF-29AFBE92056D}" destId="{00FBA97E-A6BB-C144-A112-1EBE869109CC}" srcOrd="0" destOrd="0" presId="urn:microsoft.com/office/officeart/2005/8/layout/hList9"/>
    <dgm:cxn modelId="{D7BA3645-F761-3742-A626-86AED76C7A23}" type="presOf" srcId="{E7115C35-BF73-EE4A-9362-90AAEF070876}" destId="{BBF1CB66-A240-7F46-BCA0-8BE5752A60F7}" srcOrd="1" destOrd="0" presId="urn:microsoft.com/office/officeart/2005/8/layout/hList9"/>
    <dgm:cxn modelId="{40EEE445-119D-974A-9B4C-DA9CB8E91A39}" srcId="{A2002FB3-0F46-F94E-AABF-29AFBE92056D}" destId="{55779F34-B284-344C-AAB2-D05A0BDFC2D2}" srcOrd="0" destOrd="0" parTransId="{01AFB3ED-0231-3A42-A3E9-43269E6E2869}" sibTransId="{9D368B3D-D5E2-3447-A61A-AF2F8074C9D1}"/>
    <dgm:cxn modelId="{A3495B4F-F38E-0A41-90D0-FB58CAAC541D}" type="presOf" srcId="{A7326EC6-41DD-004E-B6B0-05A0F8379F27}" destId="{3D35A1BB-99E6-004B-ADAB-89FE882D5EFB}" srcOrd="0" destOrd="0" presId="urn:microsoft.com/office/officeart/2005/8/layout/hList9"/>
    <dgm:cxn modelId="{9773695B-83C3-BC43-B375-CD5138EC131F}" srcId="{E3D209D2-353C-6E4D-99BE-EF42F83FB061}" destId="{E7115C35-BF73-EE4A-9362-90AAEF070876}" srcOrd="0" destOrd="0" parTransId="{F143DEE5-BA96-C244-84EF-BAEE166C0476}" sibTransId="{280265A1-598B-A14B-AF11-E6E8694A37CC}"/>
    <dgm:cxn modelId="{3B885F72-792C-E240-B8CA-354EF82F5B6F}" srcId="{3323D4D7-4FF8-9B42-90E5-885830DB066F}" destId="{72007553-E2D6-734A-A6E2-F235A36525F6}" srcOrd="0" destOrd="0" parTransId="{81133890-3567-9241-B26F-C0914D21631E}" sibTransId="{1FA75E97-AC1B-3C4F-B032-EBFFA3BDDA00}"/>
    <dgm:cxn modelId="{49DA5873-16F9-A84B-8A7D-18365B0516AE}" type="presOf" srcId="{72007553-E2D6-734A-A6E2-F235A36525F6}" destId="{3C96B69C-8E47-FA46-AF59-BC7B82FCE102}" srcOrd="0" destOrd="0" presId="urn:microsoft.com/office/officeart/2005/8/layout/hList9"/>
    <dgm:cxn modelId="{94908573-8042-034C-8307-D3B20A85C648}" srcId="{32091FE7-E714-E941-A314-7B8782BFA247}" destId="{A7326EC6-41DD-004E-B6B0-05A0F8379F27}" srcOrd="0" destOrd="0" parTransId="{A293E499-3BC5-8B40-931A-94A4731DD39B}" sibTransId="{36D898B2-905E-3144-BBE0-BB5C676AAD03}"/>
    <dgm:cxn modelId="{E4735AAB-F937-4A43-8B1C-B6BD2D2549B3}" srcId="{AB6BC4E5-CAFA-C14E-915F-36F4FF970433}" destId="{32091FE7-E714-E941-A314-7B8782BFA247}" srcOrd="3" destOrd="0" parTransId="{A9A20447-D0E3-844B-BBFC-CA4B4C41C01D}" sibTransId="{24D7F8DF-6CE5-6147-9A5F-5DC2CDB91853}"/>
    <dgm:cxn modelId="{E00F4AAF-E8F8-694A-B1EF-42998BDFE264}" type="presOf" srcId="{E3D209D2-353C-6E4D-99BE-EF42F83FB061}" destId="{71939B81-7452-9348-B331-3B59AC16FAB5}" srcOrd="0" destOrd="0" presId="urn:microsoft.com/office/officeart/2005/8/layout/hList9"/>
    <dgm:cxn modelId="{9AE50DB8-5965-154D-8C0F-5250BB221C68}" type="presOf" srcId="{32091FE7-E714-E941-A314-7B8782BFA247}" destId="{BB0761BD-3B10-304C-93F5-1E37D813ED83}" srcOrd="0" destOrd="0" presId="urn:microsoft.com/office/officeart/2005/8/layout/hList9"/>
    <dgm:cxn modelId="{B364D6BB-DD2D-3442-B3CF-3BF9C1018AC6}" type="presOf" srcId="{AB6BC4E5-CAFA-C14E-915F-36F4FF970433}" destId="{7DAB4057-6F51-8249-81C2-470D03952145}" srcOrd="0" destOrd="0" presId="urn:microsoft.com/office/officeart/2005/8/layout/hList9"/>
    <dgm:cxn modelId="{9D5703BD-3F04-D64A-9B5F-64DD2C38AD9A}" srcId="{AB6BC4E5-CAFA-C14E-915F-36F4FF970433}" destId="{A2002FB3-0F46-F94E-AABF-29AFBE92056D}" srcOrd="2" destOrd="0" parTransId="{B8628DF3-1696-C849-A41A-633925631FE0}" sibTransId="{751DB555-E2AD-D744-9AD1-61F6BC7B55B9}"/>
    <dgm:cxn modelId="{74E5DEC9-10DB-7F47-8957-1E8CD3DE8018}" srcId="{AB6BC4E5-CAFA-C14E-915F-36F4FF970433}" destId="{3323D4D7-4FF8-9B42-90E5-885830DB066F}" srcOrd="0" destOrd="0" parTransId="{B6D6710D-73C0-C643-834C-55DEB2CDEC3D}" sibTransId="{576CC7B3-2E47-FF46-B66C-D6448DEEF80E}"/>
    <dgm:cxn modelId="{94743DD4-BA53-084C-8F30-BFF259E5C7C1}" type="presOf" srcId="{55779F34-B284-344C-AAB2-D05A0BDFC2D2}" destId="{A1F880F4-CB14-F147-8A7C-B27F10B9D229}" srcOrd="0" destOrd="0" presId="urn:microsoft.com/office/officeart/2005/8/layout/hList9"/>
    <dgm:cxn modelId="{A6E3F4F4-C7A4-4D40-A332-B5F66EF5F823}" type="presOf" srcId="{55779F34-B284-344C-AAB2-D05A0BDFC2D2}" destId="{78247158-9F29-444B-8D0D-C6CF8D54DEE2}" srcOrd="1" destOrd="0" presId="urn:microsoft.com/office/officeart/2005/8/layout/hList9"/>
    <dgm:cxn modelId="{8F047EFB-A2D3-C041-8D0D-AF3D6484ED74}" type="presOf" srcId="{3323D4D7-4FF8-9B42-90E5-885830DB066F}" destId="{3F8E5127-2BC6-294E-AB5F-036A02622250}" srcOrd="0" destOrd="0" presId="urn:microsoft.com/office/officeart/2005/8/layout/hList9"/>
    <dgm:cxn modelId="{A3B238C5-DDE7-F847-B44C-DC0167BAA4A5}" type="presParOf" srcId="{7DAB4057-6F51-8249-81C2-470D03952145}" destId="{C44E8171-EE24-334C-A0F4-208DCE554754}" srcOrd="0" destOrd="0" presId="urn:microsoft.com/office/officeart/2005/8/layout/hList9"/>
    <dgm:cxn modelId="{DB1A62ED-3612-CC40-AFC1-876A4182D884}" type="presParOf" srcId="{7DAB4057-6F51-8249-81C2-470D03952145}" destId="{48522359-BCA3-2C4A-AEEE-4CFBED6E7A42}" srcOrd="1" destOrd="0" presId="urn:microsoft.com/office/officeart/2005/8/layout/hList9"/>
    <dgm:cxn modelId="{ABAC8D66-8272-9749-8160-7E9753606F5B}" type="presParOf" srcId="{48522359-BCA3-2C4A-AEEE-4CFBED6E7A42}" destId="{1F1E167F-D127-104F-AA94-F437762EE30E}" srcOrd="0" destOrd="0" presId="urn:microsoft.com/office/officeart/2005/8/layout/hList9"/>
    <dgm:cxn modelId="{8E02FE4D-8445-FD47-823A-49E3EDBF9CB6}" type="presParOf" srcId="{48522359-BCA3-2C4A-AEEE-4CFBED6E7A42}" destId="{3F81CDD9-947B-3F49-86AA-A09348019541}" srcOrd="1" destOrd="0" presId="urn:microsoft.com/office/officeart/2005/8/layout/hList9"/>
    <dgm:cxn modelId="{B576E791-1956-A140-8BE4-BFC082650848}" type="presParOf" srcId="{3F81CDD9-947B-3F49-86AA-A09348019541}" destId="{3C96B69C-8E47-FA46-AF59-BC7B82FCE102}" srcOrd="0" destOrd="0" presId="urn:microsoft.com/office/officeart/2005/8/layout/hList9"/>
    <dgm:cxn modelId="{BCDE7FEF-5E5F-0E43-9C0B-C3437117D63F}" type="presParOf" srcId="{3F81CDD9-947B-3F49-86AA-A09348019541}" destId="{3DC2006A-2C54-A54B-9CF1-2D83E87CA5CA}" srcOrd="1" destOrd="0" presId="urn:microsoft.com/office/officeart/2005/8/layout/hList9"/>
    <dgm:cxn modelId="{1859FDA6-2D6C-EF4D-82F5-2A13E8B197F7}" type="presParOf" srcId="{7DAB4057-6F51-8249-81C2-470D03952145}" destId="{AC918558-71AE-104F-A000-DFF3CA7048BF}" srcOrd="2" destOrd="0" presId="urn:microsoft.com/office/officeart/2005/8/layout/hList9"/>
    <dgm:cxn modelId="{AD98AFF8-052A-BD4B-BB57-684482132D27}" type="presParOf" srcId="{7DAB4057-6F51-8249-81C2-470D03952145}" destId="{3F8E5127-2BC6-294E-AB5F-036A02622250}" srcOrd="3" destOrd="0" presId="urn:microsoft.com/office/officeart/2005/8/layout/hList9"/>
    <dgm:cxn modelId="{D340638B-8829-3046-9D91-4F8B537BCA0A}" type="presParOf" srcId="{7DAB4057-6F51-8249-81C2-470D03952145}" destId="{D267B140-C46D-B344-962C-FFA42218A6B8}" srcOrd="4" destOrd="0" presId="urn:microsoft.com/office/officeart/2005/8/layout/hList9"/>
    <dgm:cxn modelId="{2C63FF0D-C834-AC4F-876B-94521379C23F}" type="presParOf" srcId="{7DAB4057-6F51-8249-81C2-470D03952145}" destId="{923DEC99-0982-454A-BA59-0576D9FE7459}" srcOrd="5" destOrd="0" presId="urn:microsoft.com/office/officeart/2005/8/layout/hList9"/>
    <dgm:cxn modelId="{573C6014-5C75-744E-8065-217CE8375230}" type="presParOf" srcId="{7DAB4057-6F51-8249-81C2-470D03952145}" destId="{DC042CED-85CA-584D-8397-0D728AC8E15B}" srcOrd="6" destOrd="0" presId="urn:microsoft.com/office/officeart/2005/8/layout/hList9"/>
    <dgm:cxn modelId="{D3592C13-5B83-E640-AF0E-8A0E17E06D5F}" type="presParOf" srcId="{DC042CED-85CA-584D-8397-0D728AC8E15B}" destId="{4FF8E8BC-01EC-5D40-B80D-41D33C55DA11}" srcOrd="0" destOrd="0" presId="urn:microsoft.com/office/officeart/2005/8/layout/hList9"/>
    <dgm:cxn modelId="{272725F5-4199-5540-9FF4-4B2403C4B80F}" type="presParOf" srcId="{DC042CED-85CA-584D-8397-0D728AC8E15B}" destId="{AE0A4BC9-7E83-FD4A-9FF8-6DDC30979783}" srcOrd="1" destOrd="0" presId="urn:microsoft.com/office/officeart/2005/8/layout/hList9"/>
    <dgm:cxn modelId="{37475886-7834-EE42-85F6-09DA5E6476AE}" type="presParOf" srcId="{AE0A4BC9-7E83-FD4A-9FF8-6DDC30979783}" destId="{CD687D01-ACD5-4141-89E6-BB448BF0E784}" srcOrd="0" destOrd="0" presId="urn:microsoft.com/office/officeart/2005/8/layout/hList9"/>
    <dgm:cxn modelId="{D0DADBB7-F81F-8443-AF4E-DFE02512B085}" type="presParOf" srcId="{AE0A4BC9-7E83-FD4A-9FF8-6DDC30979783}" destId="{BBF1CB66-A240-7F46-BCA0-8BE5752A60F7}" srcOrd="1" destOrd="0" presId="urn:microsoft.com/office/officeart/2005/8/layout/hList9"/>
    <dgm:cxn modelId="{B84B9142-A32F-3B46-BDC1-70C491D5C24B}" type="presParOf" srcId="{7DAB4057-6F51-8249-81C2-470D03952145}" destId="{7CBD0395-680A-1A42-A093-F57C17C28EB2}" srcOrd="7" destOrd="0" presId="urn:microsoft.com/office/officeart/2005/8/layout/hList9"/>
    <dgm:cxn modelId="{A2EF5127-C870-9D45-86FB-D80CCE6FD47F}" type="presParOf" srcId="{7DAB4057-6F51-8249-81C2-470D03952145}" destId="{71939B81-7452-9348-B331-3B59AC16FAB5}" srcOrd="8" destOrd="0" presId="urn:microsoft.com/office/officeart/2005/8/layout/hList9"/>
    <dgm:cxn modelId="{C5B6562D-8079-294E-B360-4D5CBB48644C}" type="presParOf" srcId="{7DAB4057-6F51-8249-81C2-470D03952145}" destId="{B1B4FC6B-DADB-4B4D-B853-58C3AC7005C6}" srcOrd="9" destOrd="0" presId="urn:microsoft.com/office/officeart/2005/8/layout/hList9"/>
    <dgm:cxn modelId="{114678C5-F195-374B-AED0-9D8642A24022}" type="presParOf" srcId="{7DAB4057-6F51-8249-81C2-470D03952145}" destId="{FC652F08-D91D-8248-B043-15B270149F32}" srcOrd="10" destOrd="0" presId="urn:microsoft.com/office/officeart/2005/8/layout/hList9"/>
    <dgm:cxn modelId="{D6E8E90C-130B-F543-9B27-CDDB0DD1D521}" type="presParOf" srcId="{7DAB4057-6F51-8249-81C2-470D03952145}" destId="{3F81E50A-65D6-7048-82BC-8713DCE2CE02}" srcOrd="11" destOrd="0" presId="urn:microsoft.com/office/officeart/2005/8/layout/hList9"/>
    <dgm:cxn modelId="{EEBEF1B3-13FB-E944-AE74-4C09C9837009}" type="presParOf" srcId="{3F81E50A-65D6-7048-82BC-8713DCE2CE02}" destId="{016B7096-BFE4-F344-87B8-82EDC1732A8C}" srcOrd="0" destOrd="0" presId="urn:microsoft.com/office/officeart/2005/8/layout/hList9"/>
    <dgm:cxn modelId="{CB599076-4BB3-3846-9345-09A7E02E7C82}" type="presParOf" srcId="{3F81E50A-65D6-7048-82BC-8713DCE2CE02}" destId="{CB09D4A7-0E5E-174C-B556-05AFB8B331A8}" srcOrd="1" destOrd="0" presId="urn:microsoft.com/office/officeart/2005/8/layout/hList9"/>
    <dgm:cxn modelId="{2E850A61-A957-AC46-8BF1-D424AF4615CD}" type="presParOf" srcId="{CB09D4A7-0E5E-174C-B556-05AFB8B331A8}" destId="{A1F880F4-CB14-F147-8A7C-B27F10B9D229}" srcOrd="0" destOrd="0" presId="urn:microsoft.com/office/officeart/2005/8/layout/hList9"/>
    <dgm:cxn modelId="{F3832B85-2622-6B4F-A462-C7805B6244E0}" type="presParOf" srcId="{CB09D4A7-0E5E-174C-B556-05AFB8B331A8}" destId="{78247158-9F29-444B-8D0D-C6CF8D54DEE2}" srcOrd="1" destOrd="0" presId="urn:microsoft.com/office/officeart/2005/8/layout/hList9"/>
    <dgm:cxn modelId="{43A12835-CC84-9C45-B587-41169372A2AB}" type="presParOf" srcId="{7DAB4057-6F51-8249-81C2-470D03952145}" destId="{DB55213A-8A73-7C43-8DBA-4B25073EFA88}" srcOrd="12" destOrd="0" presId="urn:microsoft.com/office/officeart/2005/8/layout/hList9"/>
    <dgm:cxn modelId="{DF15CB58-B0DD-C346-BB91-56F7F07FC24A}" type="presParOf" srcId="{7DAB4057-6F51-8249-81C2-470D03952145}" destId="{00FBA97E-A6BB-C144-A112-1EBE869109CC}" srcOrd="13" destOrd="0" presId="urn:microsoft.com/office/officeart/2005/8/layout/hList9"/>
    <dgm:cxn modelId="{A3F6E1F7-4453-FA4A-B6D6-169CE21034CF}" type="presParOf" srcId="{7DAB4057-6F51-8249-81C2-470D03952145}" destId="{9E06852A-D4BB-1546-A244-F75FEBC32CCB}" srcOrd="14" destOrd="0" presId="urn:microsoft.com/office/officeart/2005/8/layout/hList9"/>
    <dgm:cxn modelId="{E80E8AD1-623D-D844-98AB-7FB203926E28}" type="presParOf" srcId="{7DAB4057-6F51-8249-81C2-470D03952145}" destId="{2A59F437-DECC-0A44-B8F2-C0F8134D8FB4}" srcOrd="15" destOrd="0" presId="urn:microsoft.com/office/officeart/2005/8/layout/hList9"/>
    <dgm:cxn modelId="{0F447671-4266-2B4F-A749-CC713E10D805}" type="presParOf" srcId="{7DAB4057-6F51-8249-81C2-470D03952145}" destId="{FC091514-1343-2044-81FE-53F48A138C23}" srcOrd="16" destOrd="0" presId="urn:microsoft.com/office/officeart/2005/8/layout/hList9"/>
    <dgm:cxn modelId="{5F55C241-F266-AE4F-AD0A-F520018CC359}" type="presParOf" srcId="{FC091514-1343-2044-81FE-53F48A138C23}" destId="{2499909B-72DB-A745-A89F-BBCF2EF96D5F}" srcOrd="0" destOrd="0" presId="urn:microsoft.com/office/officeart/2005/8/layout/hList9"/>
    <dgm:cxn modelId="{C0AAB942-CBC6-C34F-B6F1-CAD7D64CCD18}" type="presParOf" srcId="{FC091514-1343-2044-81FE-53F48A138C23}" destId="{2690CC26-ECD0-2140-AC20-57D37BA7E091}" srcOrd="1" destOrd="0" presId="urn:microsoft.com/office/officeart/2005/8/layout/hList9"/>
    <dgm:cxn modelId="{F8FB939F-FD66-764D-BD6F-CA7E625997B2}" type="presParOf" srcId="{2690CC26-ECD0-2140-AC20-57D37BA7E091}" destId="{3D35A1BB-99E6-004B-ADAB-89FE882D5EFB}" srcOrd="0" destOrd="0" presId="urn:microsoft.com/office/officeart/2005/8/layout/hList9"/>
    <dgm:cxn modelId="{ACD4868B-DC22-EB44-905F-11181D6DD216}" type="presParOf" srcId="{2690CC26-ECD0-2140-AC20-57D37BA7E091}" destId="{08BECD11-074F-2342-9CF7-DA11C3A6404A}" srcOrd="1" destOrd="0" presId="urn:microsoft.com/office/officeart/2005/8/layout/hList9"/>
    <dgm:cxn modelId="{B8D4C487-C2EA-7C4E-83BD-8AA3B0BA934D}" type="presParOf" srcId="{7DAB4057-6F51-8249-81C2-470D03952145}" destId="{8D14A103-20CE-F548-AC6B-62934FE1933B}" srcOrd="17" destOrd="0" presId="urn:microsoft.com/office/officeart/2005/8/layout/hList9"/>
    <dgm:cxn modelId="{643439CE-0610-5042-92D3-9069BC3D8195}" type="presParOf" srcId="{7DAB4057-6F51-8249-81C2-470D03952145}" destId="{BB0761BD-3B10-304C-93F5-1E37D813ED83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F0845D-D6A9-8148-8E59-D1F30A80D03A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D8F6F-028B-5C49-BB10-1B7F61F17F6F}">
      <dgm:prSet phldrT="[Text]"/>
      <dgm:spPr/>
      <dgm:t>
        <a:bodyPr/>
        <a:lstStyle/>
        <a:p>
          <a:r>
            <a:rPr lang="en-US" dirty="0"/>
            <a:t>Highly influential video</a:t>
          </a:r>
        </a:p>
      </dgm:t>
    </dgm:pt>
    <dgm:pt modelId="{D98378AF-D14D-BA41-BAFA-25DC905A3C6A}" type="parTrans" cxnId="{53029A6A-4044-5A44-A767-2151DAA0C716}">
      <dgm:prSet/>
      <dgm:spPr/>
      <dgm:t>
        <a:bodyPr/>
        <a:lstStyle/>
        <a:p>
          <a:endParaRPr lang="en-US"/>
        </a:p>
      </dgm:t>
    </dgm:pt>
    <dgm:pt modelId="{3CDBD592-F5BD-3740-8B61-1BEC9A3BA882}" type="sibTrans" cxnId="{53029A6A-4044-5A44-A767-2151DAA0C716}">
      <dgm:prSet/>
      <dgm:spPr/>
      <dgm:t>
        <a:bodyPr/>
        <a:lstStyle/>
        <a:p>
          <a:endParaRPr lang="en-US"/>
        </a:p>
      </dgm:t>
    </dgm:pt>
    <dgm:pt modelId="{36B749BA-CA9A-D646-B3C9-0C46B72F5D3B}">
      <dgm:prSet phldrT="[Text]"/>
      <dgm:spPr/>
      <dgm:t>
        <a:bodyPr/>
        <a:lstStyle/>
        <a:p>
          <a:r>
            <a:rPr lang="en-US" dirty="0"/>
            <a:t>Top K most influential videos</a:t>
          </a:r>
        </a:p>
      </dgm:t>
    </dgm:pt>
    <dgm:pt modelId="{C70757D2-3384-7E45-BC4A-B498207D4412}" type="parTrans" cxnId="{F5A244D9-EF3B-C94C-88D7-CD07AA5D87B5}">
      <dgm:prSet/>
      <dgm:spPr/>
      <dgm:t>
        <a:bodyPr/>
        <a:lstStyle/>
        <a:p>
          <a:endParaRPr lang="en-US"/>
        </a:p>
      </dgm:t>
    </dgm:pt>
    <dgm:pt modelId="{6666A364-3171-C049-B8CB-36B05CC5E291}" type="sibTrans" cxnId="{F5A244D9-EF3B-C94C-88D7-CD07AA5D87B5}">
      <dgm:prSet/>
      <dgm:spPr/>
      <dgm:t>
        <a:bodyPr/>
        <a:lstStyle/>
        <a:p>
          <a:endParaRPr lang="en-US"/>
        </a:p>
      </dgm:t>
    </dgm:pt>
    <dgm:pt modelId="{3DC81A7B-A6CB-A047-8930-6B869E18B9BF}">
      <dgm:prSet phldrT="[Text]"/>
      <dgm:spPr/>
      <dgm:t>
        <a:bodyPr/>
        <a:lstStyle/>
        <a:p>
          <a:r>
            <a:rPr lang="en-US" dirty="0"/>
            <a:t>Highest Views </a:t>
          </a:r>
        </a:p>
      </dgm:t>
    </dgm:pt>
    <dgm:pt modelId="{178FEF9F-281C-374C-92EC-308EBB1C4FA9}" type="parTrans" cxnId="{153199CA-6623-E548-A296-135249F2E64B}">
      <dgm:prSet/>
      <dgm:spPr/>
      <dgm:t>
        <a:bodyPr/>
        <a:lstStyle/>
        <a:p>
          <a:endParaRPr lang="en-US"/>
        </a:p>
      </dgm:t>
    </dgm:pt>
    <dgm:pt modelId="{2A486D9E-FC11-DD4B-8194-ECD09A2E98AC}" type="sibTrans" cxnId="{153199CA-6623-E548-A296-135249F2E64B}">
      <dgm:prSet/>
      <dgm:spPr/>
      <dgm:t>
        <a:bodyPr/>
        <a:lstStyle/>
        <a:p>
          <a:endParaRPr lang="en-US"/>
        </a:p>
      </dgm:t>
    </dgm:pt>
    <dgm:pt modelId="{B875D7C4-FB39-794E-8FD8-24BA046A559A}">
      <dgm:prSet phldrT="[Text]"/>
      <dgm:spPr/>
      <dgm:t>
        <a:bodyPr/>
        <a:lstStyle/>
        <a:p>
          <a:r>
            <a:rPr lang="en-US" dirty="0"/>
            <a:t>Top category</a:t>
          </a:r>
        </a:p>
      </dgm:t>
    </dgm:pt>
    <dgm:pt modelId="{C5AE0613-EDA5-1F48-8670-42840FC7C413}" type="parTrans" cxnId="{6341F6BD-3C29-084B-9A67-F641BC49E3C7}">
      <dgm:prSet/>
      <dgm:spPr/>
      <dgm:t>
        <a:bodyPr/>
        <a:lstStyle/>
        <a:p>
          <a:endParaRPr lang="en-US"/>
        </a:p>
      </dgm:t>
    </dgm:pt>
    <dgm:pt modelId="{A4A545FD-EAC8-5F4E-86E3-B8C5544A0F4E}" type="sibTrans" cxnId="{6341F6BD-3C29-084B-9A67-F641BC49E3C7}">
      <dgm:prSet/>
      <dgm:spPr/>
      <dgm:t>
        <a:bodyPr/>
        <a:lstStyle/>
        <a:p>
          <a:endParaRPr lang="en-US"/>
        </a:p>
      </dgm:t>
    </dgm:pt>
    <dgm:pt modelId="{B656F74F-623F-3046-B089-AF96B24C2461}" type="pres">
      <dgm:prSet presAssocID="{A6F0845D-D6A9-8148-8E59-D1F30A80D03A}" presName="Name0" presStyleCnt="0">
        <dgm:presLayoutVars>
          <dgm:dir/>
          <dgm:resizeHandles val="exact"/>
        </dgm:presLayoutVars>
      </dgm:prSet>
      <dgm:spPr/>
    </dgm:pt>
    <dgm:pt modelId="{D152A2C7-3C0C-374C-B02E-A8960D050827}" type="pres">
      <dgm:prSet presAssocID="{563D8F6F-028B-5C49-BB10-1B7F61F17F6F}" presName="node" presStyleLbl="node1" presStyleIdx="0" presStyleCnt="4" custLinFactX="-12523" custLinFactNeighborX="-100000" custLinFactNeighborY="13281">
        <dgm:presLayoutVars>
          <dgm:bulletEnabled val="1"/>
        </dgm:presLayoutVars>
      </dgm:prSet>
      <dgm:spPr/>
    </dgm:pt>
    <dgm:pt modelId="{5D94E7CE-B9FD-3E4E-818E-20ABB3CF3AD0}" type="pres">
      <dgm:prSet presAssocID="{3CDBD592-F5BD-3740-8B61-1BEC9A3BA882}" presName="sibTrans" presStyleCnt="0"/>
      <dgm:spPr/>
    </dgm:pt>
    <dgm:pt modelId="{39A7C9F6-9F1E-6E44-B64A-DF60F4F7E4B4}" type="pres">
      <dgm:prSet presAssocID="{36B749BA-CA9A-D646-B3C9-0C46B72F5D3B}" presName="node" presStyleLbl="node1" presStyleIdx="1" presStyleCnt="4">
        <dgm:presLayoutVars>
          <dgm:bulletEnabled val="1"/>
        </dgm:presLayoutVars>
      </dgm:prSet>
      <dgm:spPr/>
    </dgm:pt>
    <dgm:pt modelId="{E0B0D465-F6B7-7543-990D-44B13F8BA1D4}" type="pres">
      <dgm:prSet presAssocID="{6666A364-3171-C049-B8CB-36B05CC5E291}" presName="sibTrans" presStyleCnt="0"/>
      <dgm:spPr/>
    </dgm:pt>
    <dgm:pt modelId="{EE251DC6-9690-C144-913A-73E8C5B61EEB}" type="pres">
      <dgm:prSet presAssocID="{3DC81A7B-A6CB-A047-8930-6B869E18B9BF}" presName="node" presStyleLbl="node1" presStyleIdx="2" presStyleCnt="4" custLinFactNeighborX="33371" custLinFactNeighborY="6406">
        <dgm:presLayoutVars>
          <dgm:bulletEnabled val="1"/>
        </dgm:presLayoutVars>
      </dgm:prSet>
      <dgm:spPr/>
    </dgm:pt>
    <dgm:pt modelId="{5275D7F2-B5A0-8248-9AC3-AA89C540FFFA}" type="pres">
      <dgm:prSet presAssocID="{2A486D9E-FC11-DD4B-8194-ECD09A2E98AC}" presName="sibTrans" presStyleCnt="0"/>
      <dgm:spPr/>
    </dgm:pt>
    <dgm:pt modelId="{B25C58AD-0A71-064A-9197-424BDF994DC1}" type="pres">
      <dgm:prSet presAssocID="{B875D7C4-FB39-794E-8FD8-24BA046A559A}" presName="node" presStyleLbl="node1" presStyleIdx="3" presStyleCnt="4" custLinFactX="10547" custLinFactNeighborX="100000">
        <dgm:presLayoutVars>
          <dgm:bulletEnabled val="1"/>
        </dgm:presLayoutVars>
      </dgm:prSet>
      <dgm:spPr/>
    </dgm:pt>
  </dgm:ptLst>
  <dgm:cxnLst>
    <dgm:cxn modelId="{53029A6A-4044-5A44-A767-2151DAA0C716}" srcId="{A6F0845D-D6A9-8148-8E59-D1F30A80D03A}" destId="{563D8F6F-028B-5C49-BB10-1B7F61F17F6F}" srcOrd="0" destOrd="0" parTransId="{D98378AF-D14D-BA41-BAFA-25DC905A3C6A}" sibTransId="{3CDBD592-F5BD-3740-8B61-1BEC9A3BA882}"/>
    <dgm:cxn modelId="{7D98C272-F84B-3C4E-8701-6AF66AC48950}" type="presOf" srcId="{563D8F6F-028B-5C49-BB10-1B7F61F17F6F}" destId="{D152A2C7-3C0C-374C-B02E-A8960D050827}" srcOrd="0" destOrd="0" presId="urn:microsoft.com/office/officeart/2005/8/layout/hList6"/>
    <dgm:cxn modelId="{04996FAA-FF44-C84B-A52D-4F0944AA1AD8}" type="presOf" srcId="{A6F0845D-D6A9-8148-8E59-D1F30A80D03A}" destId="{B656F74F-623F-3046-B089-AF96B24C2461}" srcOrd="0" destOrd="0" presId="urn:microsoft.com/office/officeart/2005/8/layout/hList6"/>
    <dgm:cxn modelId="{6341F6BD-3C29-084B-9A67-F641BC49E3C7}" srcId="{A6F0845D-D6A9-8148-8E59-D1F30A80D03A}" destId="{B875D7C4-FB39-794E-8FD8-24BA046A559A}" srcOrd="3" destOrd="0" parTransId="{C5AE0613-EDA5-1F48-8670-42840FC7C413}" sibTransId="{A4A545FD-EAC8-5F4E-86E3-B8C5544A0F4E}"/>
    <dgm:cxn modelId="{1F374EC0-A931-8A49-90F2-91296B8F5E3A}" type="presOf" srcId="{36B749BA-CA9A-D646-B3C9-0C46B72F5D3B}" destId="{39A7C9F6-9F1E-6E44-B64A-DF60F4F7E4B4}" srcOrd="0" destOrd="0" presId="urn:microsoft.com/office/officeart/2005/8/layout/hList6"/>
    <dgm:cxn modelId="{153199CA-6623-E548-A296-135249F2E64B}" srcId="{A6F0845D-D6A9-8148-8E59-D1F30A80D03A}" destId="{3DC81A7B-A6CB-A047-8930-6B869E18B9BF}" srcOrd="2" destOrd="0" parTransId="{178FEF9F-281C-374C-92EC-308EBB1C4FA9}" sibTransId="{2A486D9E-FC11-DD4B-8194-ECD09A2E98AC}"/>
    <dgm:cxn modelId="{F5A244D9-EF3B-C94C-88D7-CD07AA5D87B5}" srcId="{A6F0845D-D6A9-8148-8E59-D1F30A80D03A}" destId="{36B749BA-CA9A-D646-B3C9-0C46B72F5D3B}" srcOrd="1" destOrd="0" parTransId="{C70757D2-3384-7E45-BC4A-B498207D4412}" sibTransId="{6666A364-3171-C049-B8CB-36B05CC5E291}"/>
    <dgm:cxn modelId="{83057AEF-3194-FB4C-A6C0-6C39949464C0}" type="presOf" srcId="{3DC81A7B-A6CB-A047-8930-6B869E18B9BF}" destId="{EE251DC6-9690-C144-913A-73E8C5B61EEB}" srcOrd="0" destOrd="0" presId="urn:microsoft.com/office/officeart/2005/8/layout/hList6"/>
    <dgm:cxn modelId="{E48EA9FC-0BE2-674A-8A72-5565EDC944F6}" type="presOf" srcId="{B875D7C4-FB39-794E-8FD8-24BA046A559A}" destId="{B25C58AD-0A71-064A-9197-424BDF994DC1}" srcOrd="0" destOrd="0" presId="urn:microsoft.com/office/officeart/2005/8/layout/hList6"/>
    <dgm:cxn modelId="{124429F6-AA94-1444-B94B-41ECA8933BB0}" type="presParOf" srcId="{B656F74F-623F-3046-B089-AF96B24C2461}" destId="{D152A2C7-3C0C-374C-B02E-A8960D050827}" srcOrd="0" destOrd="0" presId="urn:microsoft.com/office/officeart/2005/8/layout/hList6"/>
    <dgm:cxn modelId="{DEBB84B6-C7EA-7E47-888B-FDD8D1FC877F}" type="presParOf" srcId="{B656F74F-623F-3046-B089-AF96B24C2461}" destId="{5D94E7CE-B9FD-3E4E-818E-20ABB3CF3AD0}" srcOrd="1" destOrd="0" presId="urn:microsoft.com/office/officeart/2005/8/layout/hList6"/>
    <dgm:cxn modelId="{238C4EDA-3C2F-D848-A0A6-5105F9B7992D}" type="presParOf" srcId="{B656F74F-623F-3046-B089-AF96B24C2461}" destId="{39A7C9F6-9F1E-6E44-B64A-DF60F4F7E4B4}" srcOrd="2" destOrd="0" presId="urn:microsoft.com/office/officeart/2005/8/layout/hList6"/>
    <dgm:cxn modelId="{478B57EE-1D94-5241-9634-B5F49EE0152F}" type="presParOf" srcId="{B656F74F-623F-3046-B089-AF96B24C2461}" destId="{E0B0D465-F6B7-7543-990D-44B13F8BA1D4}" srcOrd="3" destOrd="0" presId="urn:microsoft.com/office/officeart/2005/8/layout/hList6"/>
    <dgm:cxn modelId="{B92CCB7B-CA57-7E4B-8EDE-BE7A150975B6}" type="presParOf" srcId="{B656F74F-623F-3046-B089-AF96B24C2461}" destId="{EE251DC6-9690-C144-913A-73E8C5B61EEB}" srcOrd="4" destOrd="0" presId="urn:microsoft.com/office/officeart/2005/8/layout/hList6"/>
    <dgm:cxn modelId="{0AF84C11-4016-6243-BF79-0B93E0C88E5A}" type="presParOf" srcId="{B656F74F-623F-3046-B089-AF96B24C2461}" destId="{5275D7F2-B5A0-8248-9AC3-AA89C540FFFA}" srcOrd="5" destOrd="0" presId="urn:microsoft.com/office/officeart/2005/8/layout/hList6"/>
    <dgm:cxn modelId="{C70FC5CD-7A29-0748-B169-5A5E061E9898}" type="presParOf" srcId="{B656F74F-623F-3046-B089-AF96B24C2461}" destId="{B25C58AD-0A71-064A-9197-424BDF994DC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722363-CB08-194B-A19F-62E03674B11B}" type="doc">
      <dgm:prSet loTypeId="urn:microsoft.com/office/officeart/2005/8/layout/hProcess10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0BB9F-D24C-E245-9A8E-C9EE2E7E5BB2}">
      <dgm:prSet phldrT="[Text]" custT="1"/>
      <dgm:spPr/>
      <dgm:t>
        <a:bodyPr/>
        <a:lstStyle/>
        <a:p>
          <a:r>
            <a:rPr lang="en-US" sz="2400" dirty="0"/>
            <a:t>YouTube Dataset Loaded into HDFS</a:t>
          </a:r>
        </a:p>
      </dgm:t>
    </dgm:pt>
    <dgm:pt modelId="{C31DA4C5-C3E4-E34B-8045-01DAE1785E73}" type="parTrans" cxnId="{D38A305F-3DAE-8C40-B750-B9570F556D77}">
      <dgm:prSet/>
      <dgm:spPr/>
      <dgm:t>
        <a:bodyPr/>
        <a:lstStyle/>
        <a:p>
          <a:endParaRPr lang="en-US"/>
        </a:p>
      </dgm:t>
    </dgm:pt>
    <dgm:pt modelId="{BE3B6B28-395B-BC4B-A398-1FCA738020C0}" type="sibTrans" cxnId="{D38A305F-3DAE-8C40-B750-B9570F556D77}">
      <dgm:prSet/>
      <dgm:spPr/>
      <dgm:t>
        <a:bodyPr/>
        <a:lstStyle/>
        <a:p>
          <a:endParaRPr lang="en-US"/>
        </a:p>
      </dgm:t>
    </dgm:pt>
    <dgm:pt modelId="{C144E0DF-EAE0-4D45-87B6-ADA82ED779A4}">
      <dgm:prSet phldrT="[Text]" custT="1"/>
      <dgm:spPr/>
      <dgm:t>
        <a:bodyPr/>
        <a:lstStyle/>
        <a:p>
          <a:r>
            <a:rPr lang="en-US" sz="2400" dirty="0"/>
            <a:t>Processing data </a:t>
          </a:r>
          <a:r>
            <a:rPr lang="en-US" sz="2400" dirty="0" err="1"/>
            <a:t>PySpark</a:t>
          </a:r>
          <a:endParaRPr lang="en-US" sz="2400" dirty="0"/>
        </a:p>
      </dgm:t>
    </dgm:pt>
    <dgm:pt modelId="{5D2E4037-C6E8-1542-A0A2-EDF9CA753C30}" type="parTrans" cxnId="{5742143B-8C33-A54C-B9C2-775D91C1845D}">
      <dgm:prSet/>
      <dgm:spPr/>
      <dgm:t>
        <a:bodyPr/>
        <a:lstStyle/>
        <a:p>
          <a:endParaRPr lang="en-US"/>
        </a:p>
      </dgm:t>
    </dgm:pt>
    <dgm:pt modelId="{0B547ADC-ECA9-104D-9147-2895F9133816}" type="sibTrans" cxnId="{5742143B-8C33-A54C-B9C2-775D91C1845D}">
      <dgm:prSet/>
      <dgm:spPr/>
      <dgm:t>
        <a:bodyPr/>
        <a:lstStyle/>
        <a:p>
          <a:endParaRPr lang="en-US"/>
        </a:p>
      </dgm:t>
    </dgm:pt>
    <dgm:pt modelId="{0F14E1A1-1D36-BF4F-8751-9F0734CA4886}">
      <dgm:prSet phldrT="[Text]" custT="1"/>
      <dgm:spPr/>
      <dgm:t>
        <a:bodyPr/>
        <a:lstStyle/>
        <a:p>
          <a:r>
            <a:rPr lang="en-US" sz="2400" dirty="0"/>
            <a:t>Output</a:t>
          </a:r>
        </a:p>
        <a:p>
          <a:endParaRPr lang="en-US" sz="3900" dirty="0"/>
        </a:p>
      </dgm:t>
    </dgm:pt>
    <dgm:pt modelId="{8F42CA8B-A824-6349-AA47-D794D482C752}" type="parTrans" cxnId="{4676A119-9426-6E45-A204-2A5FCCDBE537}">
      <dgm:prSet/>
      <dgm:spPr/>
      <dgm:t>
        <a:bodyPr/>
        <a:lstStyle/>
        <a:p>
          <a:endParaRPr lang="en-US"/>
        </a:p>
      </dgm:t>
    </dgm:pt>
    <dgm:pt modelId="{D3A2480C-83B2-4040-AE2F-A4417E17FD54}" type="sibTrans" cxnId="{4676A119-9426-6E45-A204-2A5FCCDBE537}">
      <dgm:prSet/>
      <dgm:spPr/>
      <dgm:t>
        <a:bodyPr/>
        <a:lstStyle/>
        <a:p>
          <a:endParaRPr lang="en-US"/>
        </a:p>
      </dgm:t>
    </dgm:pt>
    <dgm:pt modelId="{2BDDCDA2-B34D-8F4C-91FE-C4B5E94F9CAC}" type="pres">
      <dgm:prSet presAssocID="{A3722363-CB08-194B-A19F-62E03674B11B}" presName="Name0" presStyleCnt="0">
        <dgm:presLayoutVars>
          <dgm:dir/>
          <dgm:resizeHandles val="exact"/>
        </dgm:presLayoutVars>
      </dgm:prSet>
      <dgm:spPr/>
    </dgm:pt>
    <dgm:pt modelId="{0590BB1B-5BAC-FD40-A8EF-D49BB86532B7}" type="pres">
      <dgm:prSet presAssocID="{9890BB9F-D24C-E245-9A8E-C9EE2E7E5BB2}" presName="composite" presStyleCnt="0"/>
      <dgm:spPr/>
    </dgm:pt>
    <dgm:pt modelId="{CCA8EBAC-8413-C54E-AD8B-82FA360AD1E1}" type="pres">
      <dgm:prSet presAssocID="{9890BB9F-D24C-E245-9A8E-C9EE2E7E5BB2}" presName="imagSh" presStyleLbl="bgImgPlace1" presStyleIdx="0" presStyleCnt="3" custLinFactNeighborY="-71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267265E8-E41C-334C-81E4-C984931844B3}" type="pres">
      <dgm:prSet presAssocID="{9890BB9F-D24C-E245-9A8E-C9EE2E7E5BB2}" presName="txNode" presStyleLbl="node1" presStyleIdx="0" presStyleCnt="3" custLinFactNeighborX="19359" custLinFactNeighborY="20874">
        <dgm:presLayoutVars>
          <dgm:bulletEnabled val="1"/>
        </dgm:presLayoutVars>
      </dgm:prSet>
      <dgm:spPr/>
    </dgm:pt>
    <dgm:pt modelId="{5A739814-750C-124E-971E-8741B019F397}" type="pres">
      <dgm:prSet presAssocID="{BE3B6B28-395B-BC4B-A398-1FCA738020C0}" presName="sibTrans" presStyleLbl="sibTrans2D1" presStyleIdx="0" presStyleCnt="2"/>
      <dgm:spPr/>
    </dgm:pt>
    <dgm:pt modelId="{A6C3A7C8-9976-EE4D-BE1F-80C11FAC911F}" type="pres">
      <dgm:prSet presAssocID="{BE3B6B28-395B-BC4B-A398-1FCA738020C0}" presName="connTx" presStyleLbl="sibTrans2D1" presStyleIdx="0" presStyleCnt="2"/>
      <dgm:spPr/>
    </dgm:pt>
    <dgm:pt modelId="{74C724A2-DBE7-AE4F-BE23-3DDB4585774C}" type="pres">
      <dgm:prSet presAssocID="{C144E0DF-EAE0-4D45-87B6-ADA82ED779A4}" presName="composite" presStyleCnt="0"/>
      <dgm:spPr/>
    </dgm:pt>
    <dgm:pt modelId="{AD770A61-BB24-5740-BB94-814028F4BDB8}" type="pres">
      <dgm:prSet presAssocID="{C144E0DF-EAE0-4D45-87B6-ADA82ED779A4}" presName="imagSh" presStyleLbl="bgImgPlace1" presStyleIdx="1" presStyleCnt="3" custLinFactNeighborY="-719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56694CB2-51E7-0E4B-93D5-B34F6A844ADE}" type="pres">
      <dgm:prSet presAssocID="{C144E0DF-EAE0-4D45-87B6-ADA82ED779A4}" presName="txNode" presStyleLbl="node1" presStyleIdx="1" presStyleCnt="3" custLinFactNeighborX="10318" custLinFactNeighborY="25314">
        <dgm:presLayoutVars>
          <dgm:bulletEnabled val="1"/>
        </dgm:presLayoutVars>
      </dgm:prSet>
      <dgm:spPr/>
    </dgm:pt>
    <dgm:pt modelId="{6FB835E8-588D-5943-92A0-3B15E0B2F99F}" type="pres">
      <dgm:prSet presAssocID="{0B547ADC-ECA9-104D-9147-2895F9133816}" presName="sibTrans" presStyleLbl="sibTrans2D1" presStyleIdx="1" presStyleCnt="2"/>
      <dgm:spPr/>
    </dgm:pt>
    <dgm:pt modelId="{6DBA6692-41FF-B446-BBE0-2909A64F056A}" type="pres">
      <dgm:prSet presAssocID="{0B547ADC-ECA9-104D-9147-2895F9133816}" presName="connTx" presStyleLbl="sibTrans2D1" presStyleIdx="1" presStyleCnt="2"/>
      <dgm:spPr/>
    </dgm:pt>
    <dgm:pt modelId="{7D129CDA-1261-3947-9B6E-E6BA763BF7FA}" type="pres">
      <dgm:prSet presAssocID="{0F14E1A1-1D36-BF4F-8751-9F0734CA4886}" presName="composite" presStyleCnt="0"/>
      <dgm:spPr/>
    </dgm:pt>
    <dgm:pt modelId="{E079DE6D-37F3-5C4C-A67C-2D1E7C39FFD7}" type="pres">
      <dgm:prSet presAssocID="{0F14E1A1-1D36-BF4F-8751-9F0734CA4886}" presName="imagSh" presStyleLbl="bgImgPlace1" presStyleIdx="2" presStyleCnt="3" custLinFactNeighborX="921" custLinFactNeighborY="-719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F7A114C4-2A24-6944-B0C1-C5403A718AC6}" type="pres">
      <dgm:prSet presAssocID="{0F14E1A1-1D36-BF4F-8751-9F0734CA4886}" presName="txNode" presStyleLbl="node1" presStyleIdx="2" presStyleCnt="3" custLinFactNeighborX="7738" custLinFactNeighborY="21875">
        <dgm:presLayoutVars>
          <dgm:bulletEnabled val="1"/>
        </dgm:presLayoutVars>
      </dgm:prSet>
      <dgm:spPr/>
    </dgm:pt>
  </dgm:ptLst>
  <dgm:cxnLst>
    <dgm:cxn modelId="{1C324807-4358-E542-8774-999169CDE32B}" type="presOf" srcId="{0F14E1A1-1D36-BF4F-8751-9F0734CA4886}" destId="{F7A114C4-2A24-6944-B0C1-C5403A718AC6}" srcOrd="0" destOrd="0" presId="urn:microsoft.com/office/officeart/2005/8/layout/hProcess10"/>
    <dgm:cxn modelId="{4676A119-9426-6E45-A204-2A5FCCDBE537}" srcId="{A3722363-CB08-194B-A19F-62E03674B11B}" destId="{0F14E1A1-1D36-BF4F-8751-9F0734CA4886}" srcOrd="2" destOrd="0" parTransId="{8F42CA8B-A824-6349-AA47-D794D482C752}" sibTransId="{D3A2480C-83B2-4040-AE2F-A4417E17FD54}"/>
    <dgm:cxn modelId="{5742143B-8C33-A54C-B9C2-775D91C1845D}" srcId="{A3722363-CB08-194B-A19F-62E03674B11B}" destId="{C144E0DF-EAE0-4D45-87B6-ADA82ED779A4}" srcOrd="1" destOrd="0" parTransId="{5D2E4037-C6E8-1542-A0A2-EDF9CA753C30}" sibTransId="{0B547ADC-ECA9-104D-9147-2895F9133816}"/>
    <dgm:cxn modelId="{D38A305F-3DAE-8C40-B750-B9570F556D77}" srcId="{A3722363-CB08-194B-A19F-62E03674B11B}" destId="{9890BB9F-D24C-E245-9A8E-C9EE2E7E5BB2}" srcOrd="0" destOrd="0" parTransId="{C31DA4C5-C3E4-E34B-8045-01DAE1785E73}" sibTransId="{BE3B6B28-395B-BC4B-A398-1FCA738020C0}"/>
    <dgm:cxn modelId="{A1A03A6F-04C3-254D-A498-17565728E28E}" type="presOf" srcId="{0B547ADC-ECA9-104D-9147-2895F9133816}" destId="{6DBA6692-41FF-B446-BBE0-2909A64F056A}" srcOrd="1" destOrd="0" presId="urn:microsoft.com/office/officeart/2005/8/layout/hProcess10"/>
    <dgm:cxn modelId="{063D606F-8DAF-8341-A3EC-32B73911DAB6}" type="presOf" srcId="{BE3B6B28-395B-BC4B-A398-1FCA738020C0}" destId="{5A739814-750C-124E-971E-8741B019F397}" srcOrd="0" destOrd="0" presId="urn:microsoft.com/office/officeart/2005/8/layout/hProcess10"/>
    <dgm:cxn modelId="{44422174-A4ED-1D46-BC39-9003BAB083FA}" type="presOf" srcId="{A3722363-CB08-194B-A19F-62E03674B11B}" destId="{2BDDCDA2-B34D-8F4C-91FE-C4B5E94F9CAC}" srcOrd="0" destOrd="0" presId="urn:microsoft.com/office/officeart/2005/8/layout/hProcess10"/>
    <dgm:cxn modelId="{AF1DAFB6-817B-9B4D-B99D-6C875B428BD3}" type="presOf" srcId="{9890BB9F-D24C-E245-9A8E-C9EE2E7E5BB2}" destId="{267265E8-E41C-334C-81E4-C984931844B3}" srcOrd="0" destOrd="0" presId="urn:microsoft.com/office/officeart/2005/8/layout/hProcess10"/>
    <dgm:cxn modelId="{59C757E1-0746-3942-8FBF-5A52CD1B1DCC}" type="presOf" srcId="{C144E0DF-EAE0-4D45-87B6-ADA82ED779A4}" destId="{56694CB2-51E7-0E4B-93D5-B34F6A844ADE}" srcOrd="0" destOrd="0" presId="urn:microsoft.com/office/officeart/2005/8/layout/hProcess10"/>
    <dgm:cxn modelId="{0E685EE6-1E18-FE40-B55A-5C7606C15D70}" type="presOf" srcId="{0B547ADC-ECA9-104D-9147-2895F9133816}" destId="{6FB835E8-588D-5943-92A0-3B15E0B2F99F}" srcOrd="0" destOrd="0" presId="urn:microsoft.com/office/officeart/2005/8/layout/hProcess10"/>
    <dgm:cxn modelId="{7556BDE6-CED8-4F43-9930-C947298C7F88}" type="presOf" srcId="{BE3B6B28-395B-BC4B-A398-1FCA738020C0}" destId="{A6C3A7C8-9976-EE4D-BE1F-80C11FAC911F}" srcOrd="1" destOrd="0" presId="urn:microsoft.com/office/officeart/2005/8/layout/hProcess10"/>
    <dgm:cxn modelId="{3EBDF779-1A60-D64C-8E7B-9FDC25506478}" type="presParOf" srcId="{2BDDCDA2-B34D-8F4C-91FE-C4B5E94F9CAC}" destId="{0590BB1B-5BAC-FD40-A8EF-D49BB86532B7}" srcOrd="0" destOrd="0" presId="urn:microsoft.com/office/officeart/2005/8/layout/hProcess10"/>
    <dgm:cxn modelId="{F1E70A99-4A45-0B44-B4A8-B2838E9C3FDB}" type="presParOf" srcId="{0590BB1B-5BAC-FD40-A8EF-D49BB86532B7}" destId="{CCA8EBAC-8413-C54E-AD8B-82FA360AD1E1}" srcOrd="0" destOrd="0" presId="urn:microsoft.com/office/officeart/2005/8/layout/hProcess10"/>
    <dgm:cxn modelId="{74773062-E3F1-ED44-A6A2-8D66493F9A44}" type="presParOf" srcId="{0590BB1B-5BAC-FD40-A8EF-D49BB86532B7}" destId="{267265E8-E41C-334C-81E4-C984931844B3}" srcOrd="1" destOrd="0" presId="urn:microsoft.com/office/officeart/2005/8/layout/hProcess10"/>
    <dgm:cxn modelId="{29032445-A8CB-3046-AD8B-6BC27E20716E}" type="presParOf" srcId="{2BDDCDA2-B34D-8F4C-91FE-C4B5E94F9CAC}" destId="{5A739814-750C-124E-971E-8741B019F397}" srcOrd="1" destOrd="0" presId="urn:microsoft.com/office/officeart/2005/8/layout/hProcess10"/>
    <dgm:cxn modelId="{5474C24D-8210-704D-9A63-CC0504DC9B75}" type="presParOf" srcId="{5A739814-750C-124E-971E-8741B019F397}" destId="{A6C3A7C8-9976-EE4D-BE1F-80C11FAC911F}" srcOrd="0" destOrd="0" presId="urn:microsoft.com/office/officeart/2005/8/layout/hProcess10"/>
    <dgm:cxn modelId="{C84061EB-A32D-5A4B-BEC3-1D1C4594EE22}" type="presParOf" srcId="{2BDDCDA2-B34D-8F4C-91FE-C4B5E94F9CAC}" destId="{74C724A2-DBE7-AE4F-BE23-3DDB4585774C}" srcOrd="2" destOrd="0" presId="urn:microsoft.com/office/officeart/2005/8/layout/hProcess10"/>
    <dgm:cxn modelId="{12C52ACB-9F1F-154D-B499-32B9BAFBFEDA}" type="presParOf" srcId="{74C724A2-DBE7-AE4F-BE23-3DDB4585774C}" destId="{AD770A61-BB24-5740-BB94-814028F4BDB8}" srcOrd="0" destOrd="0" presId="urn:microsoft.com/office/officeart/2005/8/layout/hProcess10"/>
    <dgm:cxn modelId="{37CB3452-0AB1-6E48-81E9-7B76BFD483C1}" type="presParOf" srcId="{74C724A2-DBE7-AE4F-BE23-3DDB4585774C}" destId="{56694CB2-51E7-0E4B-93D5-B34F6A844ADE}" srcOrd="1" destOrd="0" presId="urn:microsoft.com/office/officeart/2005/8/layout/hProcess10"/>
    <dgm:cxn modelId="{335E5D6E-C2CA-634E-ABDC-A179E94000B0}" type="presParOf" srcId="{2BDDCDA2-B34D-8F4C-91FE-C4B5E94F9CAC}" destId="{6FB835E8-588D-5943-92A0-3B15E0B2F99F}" srcOrd="3" destOrd="0" presId="urn:microsoft.com/office/officeart/2005/8/layout/hProcess10"/>
    <dgm:cxn modelId="{A03C8D0D-5DF1-0947-A054-2538DE10880F}" type="presParOf" srcId="{6FB835E8-588D-5943-92A0-3B15E0B2F99F}" destId="{6DBA6692-41FF-B446-BBE0-2909A64F056A}" srcOrd="0" destOrd="0" presId="urn:microsoft.com/office/officeart/2005/8/layout/hProcess10"/>
    <dgm:cxn modelId="{F41F5974-A840-3440-BFD2-66348F4B13E8}" type="presParOf" srcId="{2BDDCDA2-B34D-8F4C-91FE-C4B5E94F9CAC}" destId="{7D129CDA-1261-3947-9B6E-E6BA763BF7FA}" srcOrd="4" destOrd="0" presId="urn:microsoft.com/office/officeart/2005/8/layout/hProcess10"/>
    <dgm:cxn modelId="{BF61C8AA-00A0-9B48-A9A3-A16F9402A309}" type="presParOf" srcId="{7D129CDA-1261-3947-9B6E-E6BA763BF7FA}" destId="{E079DE6D-37F3-5C4C-A67C-2D1E7C39FFD7}" srcOrd="0" destOrd="0" presId="urn:microsoft.com/office/officeart/2005/8/layout/hProcess10"/>
    <dgm:cxn modelId="{C10BB65D-FFCD-DB4B-AD00-FB40ACB9456D}" type="presParOf" srcId="{7D129CDA-1261-3947-9B6E-E6BA763BF7FA}" destId="{F7A114C4-2A24-6944-B0C1-C5403A718AC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DCE297-A24B-9A45-B82B-D7EB3FD741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48A5DA-5A40-8042-B77F-3021CB65E341}">
      <dgm:prSet phldrT="[Text]"/>
      <dgm:spPr/>
      <dgm:t>
        <a:bodyPr/>
        <a:lstStyle/>
        <a:p>
          <a:r>
            <a:rPr lang="en-US" dirty="0"/>
            <a:t>JDK 1.8.0_202</a:t>
          </a:r>
        </a:p>
      </dgm:t>
    </dgm:pt>
    <dgm:pt modelId="{4EA8BD43-AE8A-7D4B-AE81-98404980BEDD}" type="parTrans" cxnId="{925531E7-DB54-B944-9C84-FC039875A559}">
      <dgm:prSet/>
      <dgm:spPr/>
      <dgm:t>
        <a:bodyPr/>
        <a:lstStyle/>
        <a:p>
          <a:endParaRPr lang="en-US"/>
        </a:p>
      </dgm:t>
    </dgm:pt>
    <dgm:pt modelId="{27141465-9452-FD49-8D33-09478CB5654A}" type="sibTrans" cxnId="{925531E7-DB54-B944-9C84-FC039875A559}">
      <dgm:prSet/>
      <dgm:spPr/>
      <dgm:t>
        <a:bodyPr/>
        <a:lstStyle/>
        <a:p>
          <a:endParaRPr lang="en-US"/>
        </a:p>
      </dgm:t>
    </dgm:pt>
    <dgm:pt modelId="{CDF31B49-9E4D-D54B-BA1C-F577DC3A7BAE}">
      <dgm:prSet phldrT="[Text]"/>
      <dgm:spPr/>
      <dgm:t>
        <a:bodyPr/>
        <a:lstStyle/>
        <a:p>
          <a:r>
            <a:rPr lang="en-US" dirty="0"/>
            <a:t>Python</a:t>
          </a:r>
        </a:p>
        <a:p>
          <a:r>
            <a:rPr lang="en-US" dirty="0"/>
            <a:t>2.7.10</a:t>
          </a:r>
        </a:p>
      </dgm:t>
    </dgm:pt>
    <dgm:pt modelId="{D6C5EF19-7123-D14C-BA4D-848109A02612}" type="parTrans" cxnId="{08139F54-813E-514F-8A6F-33048205E8B0}">
      <dgm:prSet/>
      <dgm:spPr/>
      <dgm:t>
        <a:bodyPr/>
        <a:lstStyle/>
        <a:p>
          <a:endParaRPr lang="en-US"/>
        </a:p>
      </dgm:t>
    </dgm:pt>
    <dgm:pt modelId="{85A749B5-A52A-0940-BE66-0EC11E56BD74}" type="sibTrans" cxnId="{08139F54-813E-514F-8A6F-33048205E8B0}">
      <dgm:prSet/>
      <dgm:spPr/>
      <dgm:t>
        <a:bodyPr/>
        <a:lstStyle/>
        <a:p>
          <a:endParaRPr lang="en-US"/>
        </a:p>
      </dgm:t>
    </dgm:pt>
    <dgm:pt modelId="{B0522907-59E0-5D4C-912D-FBDE594B0567}">
      <dgm:prSet phldrT="[Text]"/>
      <dgm:spPr/>
      <dgm:t>
        <a:bodyPr/>
        <a:lstStyle/>
        <a:p>
          <a:r>
            <a:rPr lang="en-US" dirty="0" err="1"/>
            <a:t>PySpark</a:t>
          </a:r>
          <a:r>
            <a:rPr lang="en-US" dirty="0"/>
            <a:t> Shell</a:t>
          </a:r>
        </a:p>
      </dgm:t>
    </dgm:pt>
    <dgm:pt modelId="{D6366957-666F-EF45-B5BF-F781B77AB243}" type="parTrans" cxnId="{4ED6EB28-0FED-854C-BB63-EA7BC785991D}">
      <dgm:prSet/>
      <dgm:spPr/>
      <dgm:t>
        <a:bodyPr/>
        <a:lstStyle/>
        <a:p>
          <a:endParaRPr lang="en-US"/>
        </a:p>
      </dgm:t>
    </dgm:pt>
    <dgm:pt modelId="{B92E3F62-9738-CD46-9451-FCD312410B24}" type="sibTrans" cxnId="{4ED6EB28-0FED-854C-BB63-EA7BC785991D}">
      <dgm:prSet/>
      <dgm:spPr/>
      <dgm:t>
        <a:bodyPr/>
        <a:lstStyle/>
        <a:p>
          <a:endParaRPr lang="en-US"/>
        </a:p>
      </dgm:t>
    </dgm:pt>
    <dgm:pt modelId="{D79C60BA-152D-EC40-9F89-913132495D72}" type="pres">
      <dgm:prSet presAssocID="{C4DCE297-A24B-9A45-B82B-D7EB3FD74112}" presName="Name0" presStyleCnt="0">
        <dgm:presLayoutVars>
          <dgm:dir/>
          <dgm:animLvl val="lvl"/>
          <dgm:resizeHandles val="exact"/>
        </dgm:presLayoutVars>
      </dgm:prSet>
      <dgm:spPr/>
    </dgm:pt>
    <dgm:pt modelId="{98E19C48-5890-6A43-830A-E95071E7EA55}" type="pres">
      <dgm:prSet presAssocID="{1448A5DA-5A40-8042-B77F-3021CB65E341}" presName="parTxOnly" presStyleLbl="node1" presStyleIdx="0" presStyleCnt="3" custLinFactNeighborX="-35681" custLinFactNeighborY="0">
        <dgm:presLayoutVars>
          <dgm:chMax val="0"/>
          <dgm:chPref val="0"/>
          <dgm:bulletEnabled val="1"/>
        </dgm:presLayoutVars>
      </dgm:prSet>
      <dgm:spPr/>
    </dgm:pt>
    <dgm:pt modelId="{CEC51757-3C7D-B14F-948B-D509BFD651FE}" type="pres">
      <dgm:prSet presAssocID="{27141465-9452-FD49-8D33-09478CB5654A}" presName="parTxOnlySpace" presStyleCnt="0"/>
      <dgm:spPr/>
    </dgm:pt>
    <dgm:pt modelId="{EBDEBBBF-FB0A-2545-8996-A9F6C1F52A62}" type="pres">
      <dgm:prSet presAssocID="{CDF31B49-9E4D-D54B-BA1C-F577DC3A7BA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1178DA8-2FF3-E84F-A4C3-7A8E1E9F5BBF}" type="pres">
      <dgm:prSet presAssocID="{85A749B5-A52A-0940-BE66-0EC11E56BD74}" presName="parTxOnlySpace" presStyleCnt="0"/>
      <dgm:spPr/>
    </dgm:pt>
    <dgm:pt modelId="{F769173F-4DD8-4840-A4D4-48BED0B4ECCC}" type="pres">
      <dgm:prSet presAssocID="{B0522907-59E0-5D4C-912D-FBDE594B056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ED6EB28-0FED-854C-BB63-EA7BC785991D}" srcId="{C4DCE297-A24B-9A45-B82B-D7EB3FD74112}" destId="{B0522907-59E0-5D4C-912D-FBDE594B0567}" srcOrd="2" destOrd="0" parTransId="{D6366957-666F-EF45-B5BF-F781B77AB243}" sibTransId="{B92E3F62-9738-CD46-9451-FCD312410B24}"/>
    <dgm:cxn modelId="{08139F54-813E-514F-8A6F-33048205E8B0}" srcId="{C4DCE297-A24B-9A45-B82B-D7EB3FD74112}" destId="{CDF31B49-9E4D-D54B-BA1C-F577DC3A7BAE}" srcOrd="1" destOrd="0" parTransId="{D6C5EF19-7123-D14C-BA4D-848109A02612}" sibTransId="{85A749B5-A52A-0940-BE66-0EC11E56BD74}"/>
    <dgm:cxn modelId="{31C0276C-C095-BC48-8D2F-8AFD26E763BC}" type="presOf" srcId="{B0522907-59E0-5D4C-912D-FBDE594B0567}" destId="{F769173F-4DD8-4840-A4D4-48BED0B4ECCC}" srcOrd="0" destOrd="0" presId="urn:microsoft.com/office/officeart/2005/8/layout/chevron1"/>
    <dgm:cxn modelId="{5D0D7A98-7446-DF4A-9D72-BE551F8FC2C5}" type="presOf" srcId="{1448A5DA-5A40-8042-B77F-3021CB65E341}" destId="{98E19C48-5890-6A43-830A-E95071E7EA55}" srcOrd="0" destOrd="0" presId="urn:microsoft.com/office/officeart/2005/8/layout/chevron1"/>
    <dgm:cxn modelId="{54845FA9-BAEB-A543-9621-26E1FE4BD380}" type="presOf" srcId="{CDF31B49-9E4D-D54B-BA1C-F577DC3A7BAE}" destId="{EBDEBBBF-FB0A-2545-8996-A9F6C1F52A62}" srcOrd="0" destOrd="0" presId="urn:microsoft.com/office/officeart/2005/8/layout/chevron1"/>
    <dgm:cxn modelId="{147135DC-6EFF-1F41-B5D2-EF2056783148}" type="presOf" srcId="{C4DCE297-A24B-9A45-B82B-D7EB3FD74112}" destId="{D79C60BA-152D-EC40-9F89-913132495D72}" srcOrd="0" destOrd="0" presId="urn:microsoft.com/office/officeart/2005/8/layout/chevron1"/>
    <dgm:cxn modelId="{925531E7-DB54-B944-9C84-FC039875A559}" srcId="{C4DCE297-A24B-9A45-B82B-D7EB3FD74112}" destId="{1448A5DA-5A40-8042-B77F-3021CB65E341}" srcOrd="0" destOrd="0" parTransId="{4EA8BD43-AE8A-7D4B-AE81-98404980BEDD}" sibTransId="{27141465-9452-FD49-8D33-09478CB5654A}"/>
    <dgm:cxn modelId="{8113683A-BD94-4E40-8042-4B07874EAAE8}" type="presParOf" srcId="{D79C60BA-152D-EC40-9F89-913132495D72}" destId="{98E19C48-5890-6A43-830A-E95071E7EA55}" srcOrd="0" destOrd="0" presId="urn:microsoft.com/office/officeart/2005/8/layout/chevron1"/>
    <dgm:cxn modelId="{02887BEA-9946-1B44-995B-27B1F54B9F52}" type="presParOf" srcId="{D79C60BA-152D-EC40-9F89-913132495D72}" destId="{CEC51757-3C7D-B14F-948B-D509BFD651FE}" srcOrd="1" destOrd="0" presId="urn:microsoft.com/office/officeart/2005/8/layout/chevron1"/>
    <dgm:cxn modelId="{21BD502E-1E7E-0C4C-876B-D3E7385EB386}" type="presParOf" srcId="{D79C60BA-152D-EC40-9F89-913132495D72}" destId="{EBDEBBBF-FB0A-2545-8996-A9F6C1F52A62}" srcOrd="2" destOrd="0" presId="urn:microsoft.com/office/officeart/2005/8/layout/chevron1"/>
    <dgm:cxn modelId="{C5806954-33D6-6542-AEC6-11A4C936A055}" type="presParOf" srcId="{D79C60BA-152D-EC40-9F89-913132495D72}" destId="{81178DA8-2FF3-E84F-A4C3-7A8E1E9F5BBF}" srcOrd="3" destOrd="0" presId="urn:microsoft.com/office/officeart/2005/8/layout/chevron1"/>
    <dgm:cxn modelId="{73AF8E49-A286-AA41-9741-410142616E23}" type="presParOf" srcId="{D79C60BA-152D-EC40-9F89-913132495D72}" destId="{F769173F-4DD8-4840-A4D4-48BED0B4EC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CF296-97FE-43B0-8FA1-375CC38AF235}">
      <dsp:nvSpPr>
        <dsp:cNvPr id="0" name=""/>
        <dsp:cNvSpPr/>
      </dsp:nvSpPr>
      <dsp:spPr>
        <a:xfrm>
          <a:off x="0" y="4039"/>
          <a:ext cx="5741533" cy="860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156E7D-EE54-467B-9510-C8E29BED22A9}">
      <dsp:nvSpPr>
        <dsp:cNvPr id="0" name=""/>
        <dsp:cNvSpPr/>
      </dsp:nvSpPr>
      <dsp:spPr>
        <a:xfrm>
          <a:off x="260296" y="197648"/>
          <a:ext cx="473266" cy="47326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2DFFC3-6E61-444C-A687-B9DB0D483B43}">
      <dsp:nvSpPr>
        <dsp:cNvPr id="0" name=""/>
        <dsp:cNvSpPr/>
      </dsp:nvSpPr>
      <dsp:spPr>
        <a:xfrm>
          <a:off x="993858" y="403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Past few years youTube has become quiet popular</a:t>
          </a:r>
        </a:p>
      </dsp:txBody>
      <dsp:txXfrm>
        <a:off x="993858" y="4039"/>
        <a:ext cx="4747675" cy="860483"/>
      </dsp:txXfrm>
    </dsp:sp>
    <dsp:sp modelId="{5D444E5E-C5C6-4329-8134-5594437F41B8}">
      <dsp:nvSpPr>
        <dsp:cNvPr id="0" name=""/>
        <dsp:cNvSpPr/>
      </dsp:nvSpPr>
      <dsp:spPr>
        <a:xfrm>
          <a:off x="0" y="1079644"/>
          <a:ext cx="5741533" cy="860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35FD79-ADE7-419E-B9A7-6B933ECAA8BA}">
      <dsp:nvSpPr>
        <dsp:cNvPr id="0" name=""/>
        <dsp:cNvSpPr/>
      </dsp:nvSpPr>
      <dsp:spPr>
        <a:xfrm>
          <a:off x="260296" y="1273253"/>
          <a:ext cx="473266" cy="47326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6956A-A829-41EA-8D51-3ABDBD335842}">
      <dsp:nvSpPr>
        <dsp:cNvPr id="0" name=""/>
        <dsp:cNvSpPr/>
      </dsp:nvSpPr>
      <dsp:spPr>
        <a:xfrm>
          <a:off x="993858" y="1079644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Millions of visits per day</a:t>
          </a:r>
        </a:p>
      </dsp:txBody>
      <dsp:txXfrm>
        <a:off x="993858" y="1079644"/>
        <a:ext cx="4747675" cy="860483"/>
      </dsp:txXfrm>
    </dsp:sp>
    <dsp:sp modelId="{BBC9BCE5-B04B-4316-8D00-A0221BBD7C43}">
      <dsp:nvSpPr>
        <dsp:cNvPr id="0" name=""/>
        <dsp:cNvSpPr/>
      </dsp:nvSpPr>
      <dsp:spPr>
        <a:xfrm>
          <a:off x="0" y="2155249"/>
          <a:ext cx="5741533" cy="8604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499AA9-D62A-40BE-935A-AC7A1E457581}">
      <dsp:nvSpPr>
        <dsp:cNvPr id="0" name=""/>
        <dsp:cNvSpPr/>
      </dsp:nvSpPr>
      <dsp:spPr>
        <a:xfrm>
          <a:off x="260296" y="2348858"/>
          <a:ext cx="473266" cy="473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2FD8-DD63-493F-83A9-DA172A18822B}">
      <dsp:nvSpPr>
        <dsp:cNvPr id="0" name=""/>
        <dsp:cNvSpPr/>
      </dsp:nvSpPr>
      <dsp:spPr>
        <a:xfrm>
          <a:off x="993858" y="215524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Huge web crawl dataset</a:t>
          </a:r>
        </a:p>
      </dsp:txBody>
      <dsp:txXfrm>
        <a:off x="993858" y="2155249"/>
        <a:ext cx="4747675" cy="860483"/>
      </dsp:txXfrm>
    </dsp:sp>
    <dsp:sp modelId="{BB8A5195-3F62-4803-BDB4-76CDEE5ABDA6}">
      <dsp:nvSpPr>
        <dsp:cNvPr id="0" name=""/>
        <dsp:cNvSpPr/>
      </dsp:nvSpPr>
      <dsp:spPr>
        <a:xfrm>
          <a:off x="0" y="3230854"/>
          <a:ext cx="5741533" cy="8604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3DFBEC-D1DD-4D2F-B49D-3C8F3C83D4DE}">
      <dsp:nvSpPr>
        <dsp:cNvPr id="0" name=""/>
        <dsp:cNvSpPr/>
      </dsp:nvSpPr>
      <dsp:spPr>
        <a:xfrm>
          <a:off x="260296" y="3424463"/>
          <a:ext cx="473266" cy="47326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32659-66EC-4615-9E72-B58EB7574DAD}">
      <dsp:nvSpPr>
        <dsp:cNvPr id="0" name=""/>
        <dsp:cNvSpPr/>
      </dsp:nvSpPr>
      <dsp:spPr>
        <a:xfrm>
          <a:off x="993858" y="3230854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Lot of analytics can be done which makes it easier to find and discover great video content</a:t>
          </a:r>
        </a:p>
      </dsp:txBody>
      <dsp:txXfrm>
        <a:off x="993858" y="3230854"/>
        <a:ext cx="4747675" cy="860483"/>
      </dsp:txXfrm>
    </dsp:sp>
    <dsp:sp modelId="{A4D412D7-5BE4-41EC-B35E-CD1207C545CF}">
      <dsp:nvSpPr>
        <dsp:cNvPr id="0" name=""/>
        <dsp:cNvSpPr/>
      </dsp:nvSpPr>
      <dsp:spPr>
        <a:xfrm>
          <a:off x="0" y="4306459"/>
          <a:ext cx="5741533" cy="8604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2224C2-1555-4119-83DC-03856D9CF4F6}">
      <dsp:nvSpPr>
        <dsp:cNvPr id="0" name=""/>
        <dsp:cNvSpPr/>
      </dsp:nvSpPr>
      <dsp:spPr>
        <a:xfrm>
          <a:off x="260296" y="4500068"/>
          <a:ext cx="473266" cy="473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C18C5-2029-497D-8CB5-BF35AE4530A7}">
      <dsp:nvSpPr>
        <dsp:cNvPr id="0" name=""/>
        <dsp:cNvSpPr/>
      </dsp:nvSpPr>
      <dsp:spPr>
        <a:xfrm>
          <a:off x="993858" y="4306459"/>
          <a:ext cx="4747675" cy="86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68" tIns="91068" rIns="91068" bIns="910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Accelerate research on large scale video understanding</a:t>
          </a:r>
        </a:p>
      </dsp:txBody>
      <dsp:txXfrm>
        <a:off x="993858" y="4306459"/>
        <a:ext cx="4747675" cy="860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0D4C-3B28-1048-93E7-65D4EA71225A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 YouTube Data</a:t>
          </a:r>
        </a:p>
      </dsp:txBody>
      <dsp:txXfrm rot="-5400000">
        <a:off x="3909687" y="313106"/>
        <a:ext cx="1202866" cy="1382606"/>
      </dsp:txXfrm>
    </dsp:sp>
    <dsp:sp modelId="{E7AC32DE-69EF-124C-8599-D11387EA89D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9080A-6D4F-6F4A-AFED-DEA3047E5D9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Airline data Analysis</a:t>
          </a:r>
        </a:p>
      </dsp:txBody>
      <dsp:txXfrm rot="-5400000">
        <a:off x="2022380" y="313106"/>
        <a:ext cx="1202866" cy="1382606"/>
      </dsp:txXfrm>
    </dsp:sp>
    <dsp:sp modelId="{42D5C4D6-DDFD-6344-BE24-B44010B269D1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Weather data Analysis</a:t>
          </a:r>
        </a:p>
      </dsp:txBody>
      <dsp:txXfrm rot="-5400000">
        <a:off x="2962418" y="2018030"/>
        <a:ext cx="1202866" cy="1382606"/>
      </dsp:txXfrm>
    </dsp:sp>
    <dsp:sp modelId="{D257D279-315A-BB47-BC54-442070D9B093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D1E1C-2171-C54E-BD76-A4ECF5A06A1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Sentiment Analysis on Twitter</a:t>
          </a:r>
        </a:p>
      </dsp:txBody>
      <dsp:txXfrm rot="-5400000">
        <a:off x="4849725" y="2018030"/>
        <a:ext cx="1202866" cy="1382606"/>
      </dsp:txXfrm>
    </dsp:sp>
    <dsp:sp modelId="{149EAE97-27F3-D442-9749-31984459E5B7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Analyzing Stock Market data</a:t>
          </a:r>
        </a:p>
      </dsp:txBody>
      <dsp:txXfrm rot="-5400000">
        <a:off x="3909687" y="3722953"/>
        <a:ext cx="1202866" cy="1382606"/>
      </dsp:txXfrm>
    </dsp:sp>
    <dsp:sp modelId="{F53C3328-5EDA-E141-99F9-CFB3A453D914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BE3A8-6366-1E45-AE42-7F7BB9184AB3}">
      <dsp:nvSpPr>
        <dsp:cNvPr id="0" name=""/>
        <dsp:cNvSpPr/>
      </dsp:nvSpPr>
      <dsp:spPr>
        <a:xfrm rot="5400000">
          <a:off x="1550472" y="3488842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Movies dataset Analysis on IMDB</a:t>
          </a:r>
        </a:p>
      </dsp:txBody>
      <dsp:txXfrm rot="-5400000">
        <a:off x="1953353" y="3671292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67BC4-D75D-C14F-845A-483A4B77B445}">
      <dsp:nvSpPr>
        <dsp:cNvPr id="0" name=""/>
        <dsp:cNvSpPr/>
      </dsp:nvSpPr>
      <dsp:spPr>
        <a:xfrm rot="10800000">
          <a:off x="2550208" y="0"/>
          <a:ext cx="8667232" cy="3649133"/>
        </a:xfrm>
        <a:prstGeom prst="homePlate">
          <a:avLst/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16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set can be found at </a:t>
          </a:r>
          <a:r>
            <a:rPr lang="en-US" sz="3100" kern="1200" dirty="0">
              <a:hlinkClick xmlns:r="http://schemas.openxmlformats.org/officeDocument/2006/relationships" r:id="rId1"/>
            </a:rPr>
            <a:t>http://</a:t>
          </a:r>
          <a:r>
            <a:rPr lang="en-US" sz="3100" kern="1200" dirty="0" err="1">
              <a:hlinkClick xmlns:r="http://schemas.openxmlformats.org/officeDocument/2006/relationships" r:id="rId1"/>
            </a:rPr>
            <a:t>netsg.cs.sfu.ca</a:t>
          </a:r>
          <a:r>
            <a:rPr lang="en-US" sz="3100" kern="1200" dirty="0">
              <a:hlinkClick xmlns:r="http://schemas.openxmlformats.org/officeDocument/2006/relationships" r:id="rId1"/>
            </a:rPr>
            <a:t>/</a:t>
          </a:r>
          <a:r>
            <a:rPr lang="en-US" sz="3100" kern="1200" dirty="0" err="1">
              <a:hlinkClick xmlns:r="http://schemas.openxmlformats.org/officeDocument/2006/relationships" r:id="rId1"/>
            </a:rPr>
            <a:t>youtubedata</a:t>
          </a:r>
          <a:r>
            <a:rPr lang="en-US" sz="3100" kern="1200" dirty="0">
              <a:hlinkClick xmlns:r="http://schemas.openxmlformats.org/officeDocument/2006/relationships" r:id="rId1"/>
            </a:rPr>
            <a:t>/ </a:t>
          </a:r>
          <a:endParaRPr lang="en-US" sz="3100" kern="1200" dirty="0"/>
        </a:p>
      </dsp:txBody>
      <dsp:txXfrm rot="10800000">
        <a:off x="3462491" y="0"/>
        <a:ext cx="7754949" cy="3649133"/>
      </dsp:txXfrm>
    </dsp:sp>
    <dsp:sp modelId="{226F29C2-3224-DD4A-AD7F-997982A93CDE}">
      <dsp:nvSpPr>
        <dsp:cNvPr id="0" name=""/>
        <dsp:cNvSpPr/>
      </dsp:nvSpPr>
      <dsp:spPr>
        <a:xfrm>
          <a:off x="45617" y="0"/>
          <a:ext cx="3649133" cy="36491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6B69C-8E47-FA46-AF59-BC7B82FCE102}">
      <dsp:nvSpPr>
        <dsp:cNvPr id="0" name=""/>
        <dsp:cNvSpPr/>
      </dsp:nvSpPr>
      <dsp:spPr>
        <a:xfrm>
          <a:off x="890226" y="1576297"/>
          <a:ext cx="1658004" cy="1105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Video id</a:t>
          </a:r>
        </a:p>
      </dsp:txBody>
      <dsp:txXfrm>
        <a:off x="1155507" y="1576297"/>
        <a:ext cx="1392724" cy="1105889"/>
      </dsp:txXfrm>
    </dsp:sp>
    <dsp:sp modelId="{3F8E5127-2BC6-294E-AB5F-036A02622250}">
      <dsp:nvSpPr>
        <dsp:cNvPr id="0" name=""/>
        <dsp:cNvSpPr/>
      </dsp:nvSpPr>
      <dsp:spPr>
        <a:xfrm>
          <a:off x="5956" y="1134163"/>
          <a:ext cx="1105336" cy="110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Column1</a:t>
          </a:r>
        </a:p>
      </dsp:txBody>
      <dsp:txXfrm>
        <a:off x="167829" y="1296036"/>
        <a:ext cx="781590" cy="781590"/>
      </dsp:txXfrm>
    </dsp:sp>
    <dsp:sp modelId="{CD687D01-ACD5-4141-89E6-BB448BF0E784}">
      <dsp:nvSpPr>
        <dsp:cNvPr id="0" name=""/>
        <dsp:cNvSpPr/>
      </dsp:nvSpPr>
      <dsp:spPr>
        <a:xfrm>
          <a:off x="3653567" y="1576297"/>
          <a:ext cx="1658004" cy="1105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Category</a:t>
          </a:r>
        </a:p>
      </dsp:txBody>
      <dsp:txXfrm>
        <a:off x="3918848" y="1576297"/>
        <a:ext cx="1392724" cy="1105889"/>
      </dsp:txXfrm>
    </dsp:sp>
    <dsp:sp modelId="{71939B81-7452-9348-B331-3B59AC16FAB5}">
      <dsp:nvSpPr>
        <dsp:cNvPr id="0" name=""/>
        <dsp:cNvSpPr/>
      </dsp:nvSpPr>
      <dsp:spPr>
        <a:xfrm>
          <a:off x="2769298" y="1134163"/>
          <a:ext cx="1105336" cy="110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Column4</a:t>
          </a:r>
        </a:p>
      </dsp:txBody>
      <dsp:txXfrm>
        <a:off x="2931171" y="1296036"/>
        <a:ext cx="781590" cy="781590"/>
      </dsp:txXfrm>
    </dsp:sp>
    <dsp:sp modelId="{A1F880F4-CB14-F147-8A7C-B27F10B9D229}">
      <dsp:nvSpPr>
        <dsp:cNvPr id="0" name=""/>
        <dsp:cNvSpPr/>
      </dsp:nvSpPr>
      <dsp:spPr>
        <a:xfrm>
          <a:off x="6416909" y="1576297"/>
          <a:ext cx="1658004" cy="1105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 of Views</a:t>
          </a:r>
        </a:p>
      </dsp:txBody>
      <dsp:txXfrm>
        <a:off x="6682190" y="1576297"/>
        <a:ext cx="1392724" cy="1105889"/>
      </dsp:txXfrm>
    </dsp:sp>
    <dsp:sp modelId="{00FBA97E-A6BB-C144-A112-1EBE869109CC}">
      <dsp:nvSpPr>
        <dsp:cNvPr id="0" name=""/>
        <dsp:cNvSpPr/>
      </dsp:nvSpPr>
      <dsp:spPr>
        <a:xfrm>
          <a:off x="5532640" y="1134163"/>
          <a:ext cx="1105336" cy="110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Column6</a:t>
          </a:r>
        </a:p>
      </dsp:txBody>
      <dsp:txXfrm>
        <a:off x="5694513" y="1296036"/>
        <a:ext cx="781590" cy="781590"/>
      </dsp:txXfrm>
    </dsp:sp>
    <dsp:sp modelId="{3D35A1BB-99E6-004B-ADAB-89FE882D5EFB}">
      <dsp:nvSpPr>
        <dsp:cNvPr id="0" name=""/>
        <dsp:cNvSpPr/>
      </dsp:nvSpPr>
      <dsp:spPr>
        <a:xfrm>
          <a:off x="9180251" y="1576297"/>
          <a:ext cx="1658004" cy="1105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Related video Ids</a:t>
          </a:r>
        </a:p>
      </dsp:txBody>
      <dsp:txXfrm>
        <a:off x="9445531" y="1576297"/>
        <a:ext cx="1392724" cy="1105889"/>
      </dsp:txXfrm>
    </dsp:sp>
    <dsp:sp modelId="{BB0761BD-3B10-304C-93F5-1E37D813ED83}">
      <dsp:nvSpPr>
        <dsp:cNvPr id="0" name=""/>
        <dsp:cNvSpPr/>
      </dsp:nvSpPr>
      <dsp:spPr>
        <a:xfrm>
          <a:off x="8295981" y="1134163"/>
          <a:ext cx="1105336" cy="110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Column10</a:t>
          </a:r>
        </a:p>
      </dsp:txBody>
      <dsp:txXfrm>
        <a:off x="8457854" y="1296036"/>
        <a:ext cx="781590" cy="781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2A2C7-3C0C-374C-B02E-A8960D050827}">
      <dsp:nvSpPr>
        <dsp:cNvPr id="0" name=""/>
        <dsp:cNvSpPr/>
      </dsp:nvSpPr>
      <dsp:spPr>
        <a:xfrm rot="16200000">
          <a:off x="-1747903" y="1747903"/>
          <a:ext cx="5418667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Highly influential video</a:t>
          </a:r>
        </a:p>
      </dsp:txBody>
      <dsp:txXfrm rot="5400000">
        <a:off x="1" y="1083732"/>
        <a:ext cx="1922859" cy="3251201"/>
      </dsp:txXfrm>
    </dsp:sp>
    <dsp:sp modelId="{39A7C9F6-9F1E-6E44-B64A-DF60F4F7E4B4}">
      <dsp:nvSpPr>
        <dsp:cNvPr id="0" name=""/>
        <dsp:cNvSpPr/>
      </dsp:nvSpPr>
      <dsp:spPr>
        <a:xfrm rot="16200000">
          <a:off x="321129" y="1747903"/>
          <a:ext cx="5418667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Top K most influential videos</a:t>
          </a:r>
        </a:p>
      </dsp:txBody>
      <dsp:txXfrm rot="5400000">
        <a:off x="2069033" y="1083732"/>
        <a:ext cx="1922859" cy="3251201"/>
      </dsp:txXfrm>
    </dsp:sp>
    <dsp:sp modelId="{EE251DC6-9690-C144-913A-73E8C5B61EEB}">
      <dsp:nvSpPr>
        <dsp:cNvPr id="0" name=""/>
        <dsp:cNvSpPr/>
      </dsp:nvSpPr>
      <dsp:spPr>
        <a:xfrm rot="16200000">
          <a:off x="2436329" y="1747903"/>
          <a:ext cx="5418667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Highest Views </a:t>
          </a:r>
        </a:p>
      </dsp:txBody>
      <dsp:txXfrm rot="5400000">
        <a:off x="4184233" y="1083732"/>
        <a:ext cx="1922859" cy="3251201"/>
      </dsp:txXfrm>
    </dsp:sp>
    <dsp:sp modelId="{B25C58AD-0A71-064A-9197-424BDF994DC1}">
      <dsp:nvSpPr>
        <dsp:cNvPr id="0" name=""/>
        <dsp:cNvSpPr/>
      </dsp:nvSpPr>
      <dsp:spPr>
        <a:xfrm rot="16200000">
          <a:off x="4457236" y="1747903"/>
          <a:ext cx="5418667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6531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Top category</a:t>
          </a:r>
        </a:p>
      </dsp:txBody>
      <dsp:txXfrm rot="5400000">
        <a:off x="6205140" y="1083732"/>
        <a:ext cx="1922859" cy="32512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8EBAC-8413-C54E-AD8B-82FA360AD1E1}">
      <dsp:nvSpPr>
        <dsp:cNvPr id="0" name=""/>
        <dsp:cNvSpPr/>
      </dsp:nvSpPr>
      <dsp:spPr>
        <a:xfrm>
          <a:off x="3960" y="1522436"/>
          <a:ext cx="1865779" cy="1865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67265E8-E41C-334C-81E4-C984931844B3}">
      <dsp:nvSpPr>
        <dsp:cNvPr id="0" name=""/>
        <dsp:cNvSpPr/>
      </dsp:nvSpPr>
      <dsp:spPr>
        <a:xfrm>
          <a:off x="668888" y="3165684"/>
          <a:ext cx="1865779" cy="1865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YouTube Dataset Loaded into HDFS</a:t>
          </a:r>
        </a:p>
      </dsp:txBody>
      <dsp:txXfrm>
        <a:off x="723535" y="3220331"/>
        <a:ext cx="1756485" cy="1756485"/>
      </dsp:txXfrm>
    </dsp:sp>
    <dsp:sp modelId="{5A739814-750C-124E-971E-8741B019F397}">
      <dsp:nvSpPr>
        <dsp:cNvPr id="0" name=""/>
        <dsp:cNvSpPr/>
      </dsp:nvSpPr>
      <dsp:spPr>
        <a:xfrm>
          <a:off x="2229130" y="2231165"/>
          <a:ext cx="359390" cy="4483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29130" y="2320829"/>
        <a:ext cx="251573" cy="268992"/>
      </dsp:txXfrm>
    </dsp:sp>
    <dsp:sp modelId="{AD770A61-BB24-5740-BB94-814028F4BDB8}">
      <dsp:nvSpPr>
        <dsp:cNvPr id="0" name=""/>
        <dsp:cNvSpPr/>
      </dsp:nvSpPr>
      <dsp:spPr>
        <a:xfrm>
          <a:off x="2896569" y="1522436"/>
          <a:ext cx="1865779" cy="1865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6694CB2-51E7-0E4B-93D5-B34F6A844ADE}">
      <dsp:nvSpPr>
        <dsp:cNvPr id="0" name=""/>
        <dsp:cNvSpPr/>
      </dsp:nvSpPr>
      <dsp:spPr>
        <a:xfrm>
          <a:off x="3392812" y="3248525"/>
          <a:ext cx="1865779" cy="1865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Processing data </a:t>
          </a:r>
          <a:r>
            <a:rPr lang="en-US" sz="2400" kern="1200" dirty="0" err="1"/>
            <a:t>PySpark</a:t>
          </a:r>
          <a:endParaRPr lang="en-US" sz="2400" kern="1200" dirty="0"/>
        </a:p>
      </dsp:txBody>
      <dsp:txXfrm>
        <a:off x="3447459" y="3303172"/>
        <a:ext cx="1756485" cy="1756485"/>
      </dsp:txXfrm>
    </dsp:sp>
    <dsp:sp modelId="{6FB835E8-588D-5943-92A0-3B15E0B2F99F}">
      <dsp:nvSpPr>
        <dsp:cNvPr id="0" name=""/>
        <dsp:cNvSpPr/>
      </dsp:nvSpPr>
      <dsp:spPr>
        <a:xfrm>
          <a:off x="5127754" y="2231165"/>
          <a:ext cx="365404" cy="4483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127754" y="2320829"/>
        <a:ext cx="255783" cy="268992"/>
      </dsp:txXfrm>
    </dsp:sp>
    <dsp:sp modelId="{E079DE6D-37F3-5C4C-A67C-2D1E7C39FFD7}">
      <dsp:nvSpPr>
        <dsp:cNvPr id="0" name=""/>
        <dsp:cNvSpPr/>
      </dsp:nvSpPr>
      <dsp:spPr>
        <a:xfrm>
          <a:off x="5806363" y="1522436"/>
          <a:ext cx="1865779" cy="1865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7A114C4-2A24-6944-B0C1-C5403A718AC6}">
      <dsp:nvSpPr>
        <dsp:cNvPr id="0" name=""/>
        <dsp:cNvSpPr/>
      </dsp:nvSpPr>
      <dsp:spPr>
        <a:xfrm>
          <a:off x="6096871" y="3184360"/>
          <a:ext cx="1865779" cy="1865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6151518" y="3239007"/>
        <a:ext cx="1756485" cy="17564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9C48-5890-6A43-830A-E95071E7EA55}">
      <dsp:nvSpPr>
        <dsp:cNvPr id="0" name=""/>
        <dsp:cNvSpPr/>
      </dsp:nvSpPr>
      <dsp:spPr>
        <a:xfrm>
          <a:off x="0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JDK 1.8.0_202</a:t>
          </a:r>
        </a:p>
      </dsp:txBody>
      <dsp:txXfrm>
        <a:off x="580231" y="2129102"/>
        <a:ext cx="1740694" cy="1160462"/>
      </dsp:txXfrm>
    </dsp:sp>
    <dsp:sp modelId="{EBDEBBBF-FB0A-2545-8996-A9F6C1F52A62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Python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2.7.10</a:t>
          </a:r>
        </a:p>
      </dsp:txBody>
      <dsp:txXfrm>
        <a:off x="3193652" y="2129102"/>
        <a:ext cx="1740694" cy="1160462"/>
      </dsp:txXfrm>
    </dsp:sp>
    <dsp:sp modelId="{F769173F-4DD8-4840-A4D4-48BED0B4ECCC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PySpark</a:t>
          </a:r>
          <a:r>
            <a:rPr lang="en-US" sz="3000" kern="1200" dirty="0"/>
            <a:t> Shell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137B-3C94-914A-BF6C-F543E89F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229" y="1306286"/>
            <a:ext cx="8895896" cy="3079445"/>
          </a:xfrm>
        </p:spPr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Data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E099B-4BD6-A94B-9DDC-E1DD91E42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  <a:p>
            <a:r>
              <a:rPr lang="en-US" dirty="0"/>
              <a:t>Sowmya </a:t>
            </a:r>
            <a:r>
              <a:rPr lang="en-US" dirty="0" err="1"/>
              <a:t>Kudva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1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987B-FB4A-1647-BD98-D90EDBA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E07-67B3-EF42-9118-766EEA8C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D55E-15B4-B149-AF81-F08F4C7C1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412" y="1007536"/>
            <a:ext cx="10437962" cy="1080056"/>
          </a:xfrm>
        </p:spPr>
        <p:txBody>
          <a:bodyPr/>
          <a:lstStyle/>
          <a:p>
            <a:r>
              <a:rPr lang="en-US" dirty="0"/>
              <a:t>Timelines And milestones</a:t>
            </a:r>
          </a:p>
        </p:txBody>
      </p:sp>
    </p:spTree>
    <p:extLst>
      <p:ext uri="{BB962C8B-B14F-4D97-AF65-F5344CB8AC3E}">
        <p14:creationId xmlns:p14="http://schemas.microsoft.com/office/powerpoint/2010/main" val="212402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3B89-B16F-9044-A314-5F0BB7E0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472A-DAAF-6841-B973-D02416B9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78B8A5-E43B-5344-8AEE-13BE599FE83A}"/>
              </a:ext>
            </a:extLst>
          </p:cNvPr>
          <p:cNvSpPr/>
          <p:nvPr/>
        </p:nvSpPr>
        <p:spPr>
          <a:xfrm>
            <a:off x="5147663" y="3244334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Responsibilities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A095FC-BF75-1A46-B972-ADC0CDC4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85750"/>
            <a:ext cx="10372726" cy="59370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127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961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FA047-C786-284B-B27E-514D7824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DDDB6-40BB-40D5-960F-1FDDC2131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0999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144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5294-4F47-4F4A-9540-1BA0F3BB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73C335-5788-0040-A158-185780270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855004"/>
              </p:ext>
            </p:extLst>
          </p:nvPr>
        </p:nvGraphicFramePr>
        <p:xfrm>
          <a:off x="370552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64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4B5C-1419-2A42-BE6F-5F4ADB9E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EA754040-67F5-6540-BAF5-3640ABC5A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310700"/>
              </p:ext>
            </p:extLst>
          </p:nvPr>
        </p:nvGraphicFramePr>
        <p:xfrm>
          <a:off x="685801" y="2142067"/>
          <a:ext cx="11217441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7914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855-F688-1244-B124-5D6ED315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description and columns that are under scope for our project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DB9B2-5681-664A-8734-FBF3D0B0E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737299"/>
              </p:ext>
            </p:extLst>
          </p:nvPr>
        </p:nvGraphicFramePr>
        <p:xfrm>
          <a:off x="685800" y="2141538"/>
          <a:ext cx="10844213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0980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F3DD-3614-374A-A7CB-26137D12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" y="312374"/>
            <a:ext cx="10131425" cy="1456267"/>
          </a:xfrm>
        </p:spPr>
        <p:txBody>
          <a:bodyPr/>
          <a:lstStyle/>
          <a:p>
            <a:r>
              <a:rPr lang="en-US" dirty="0"/>
              <a:t>Our Objective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05E2C1-FB75-4E4A-B703-038F3F3BA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45608"/>
              </p:ext>
            </p:extLst>
          </p:nvPr>
        </p:nvGraphicFramePr>
        <p:xfrm>
          <a:off x="3631973" y="8679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03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C738-2578-524F-AD60-3C162A49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89" y="254445"/>
            <a:ext cx="3680885" cy="1862666"/>
          </a:xfrm>
        </p:spPr>
        <p:txBody>
          <a:bodyPr>
            <a:normAutofit/>
          </a:bodyPr>
          <a:lstStyle/>
          <a:p>
            <a:r>
              <a:rPr lang="en-US" sz="3200" dirty="0"/>
              <a:t>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1D8A-DD90-5E4E-8BE8-F2A1AEC97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489" y="3470490"/>
            <a:ext cx="3680885" cy="2540799"/>
          </a:xfrm>
        </p:spPr>
        <p:txBody>
          <a:bodyPr/>
          <a:lstStyle/>
          <a:p>
            <a:r>
              <a:rPr lang="en-US" sz="2400" dirty="0"/>
              <a:t>This project  uses following </a:t>
            </a:r>
          </a:p>
          <a:p>
            <a:r>
              <a:rPr lang="en-US" sz="2400" dirty="0"/>
              <a:t>concepts and tools throughout </a:t>
            </a:r>
          </a:p>
          <a:p>
            <a:r>
              <a:rPr lang="en-US" sz="2400" dirty="0"/>
              <a:t>its lifecycle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C1643-A5C1-7A40-B145-4084ED37D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785599"/>
              </p:ext>
            </p:extLst>
          </p:nvPr>
        </p:nvGraphicFramePr>
        <p:xfrm>
          <a:off x="3834063" y="304800"/>
          <a:ext cx="7962651" cy="629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56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1EC-264A-3F43-A742-C812558A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00" y="221412"/>
            <a:ext cx="6451332" cy="1089803"/>
          </a:xfrm>
        </p:spPr>
        <p:txBody>
          <a:bodyPr/>
          <a:lstStyle/>
          <a:p>
            <a:r>
              <a:rPr lang="en-US" dirty="0"/>
              <a:t>Tools and software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A297CF-A76C-7545-B5FE-69A9B5F23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499461"/>
              </p:ext>
            </p:extLst>
          </p:nvPr>
        </p:nvGraphicFramePr>
        <p:xfrm>
          <a:off x="2032000" y="9094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116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165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Celestial</vt:lpstr>
      <vt:lpstr>Youtube Data analyzer</vt:lpstr>
      <vt:lpstr>PowerPoint Presentation</vt:lpstr>
      <vt:lpstr>background</vt:lpstr>
      <vt:lpstr>related work </vt:lpstr>
      <vt:lpstr>Dataset details</vt:lpstr>
      <vt:lpstr>Dataset description and columns that are under scope for our project </vt:lpstr>
      <vt:lpstr>Our Objective</vt:lpstr>
      <vt:lpstr>Approach</vt:lpstr>
      <vt:lpstr>Tools and software</vt:lpstr>
      <vt:lpstr>Challenges </vt:lpstr>
      <vt:lpstr>Timelines And milestones</vt:lpstr>
      <vt:lpstr>Responsibilities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analyzer</dc:title>
  <dc:creator>Sowmya_kudva</dc:creator>
  <cp:lastModifiedBy>Sowmya_kudva</cp:lastModifiedBy>
  <cp:revision>12</cp:revision>
  <dcterms:created xsi:type="dcterms:W3CDTF">2019-02-28T06:21:34Z</dcterms:created>
  <dcterms:modified xsi:type="dcterms:W3CDTF">2019-02-28T09:24:15Z</dcterms:modified>
</cp:coreProperties>
</file>