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2" r:id="rId5"/>
    <p:sldId id="260" r:id="rId6"/>
    <p:sldId id="263" r:id="rId7"/>
    <p:sldId id="269" r:id="rId8"/>
    <p:sldId id="264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5F866-B213-41B3-85F7-9FBF8021ED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EC65F0A-5192-48C2-B4C6-05F3D616E8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YouTube is the number one video sharing site on the internet.</a:t>
          </a:r>
        </a:p>
      </dgm:t>
    </dgm:pt>
    <dgm:pt modelId="{8A8BB3A1-21D6-4158-8D0B-1FF6D3EB64DA}" type="parTrans" cxnId="{5BDC7BA2-BF57-4BAD-A363-9C07D4812A44}">
      <dgm:prSet/>
      <dgm:spPr/>
      <dgm:t>
        <a:bodyPr/>
        <a:lstStyle/>
        <a:p>
          <a:endParaRPr lang="en-US" sz="1800"/>
        </a:p>
      </dgm:t>
    </dgm:pt>
    <dgm:pt modelId="{AC0E88B4-D2FC-4CE2-9CFC-451A91649E02}" type="sibTrans" cxnId="{5BDC7BA2-BF57-4BAD-A363-9C07D4812A44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1887F416-A5BD-40FC-96ED-2D18C4771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Over 1 Billion unique visitors each month.</a:t>
          </a:r>
        </a:p>
      </dgm:t>
    </dgm:pt>
    <dgm:pt modelId="{77DD6DF4-B625-4DDF-97D1-2F69FB94880F}" type="parTrans" cxnId="{D88AED2E-D513-466E-9949-32064C481554}">
      <dgm:prSet/>
      <dgm:spPr/>
      <dgm:t>
        <a:bodyPr/>
        <a:lstStyle/>
        <a:p>
          <a:endParaRPr lang="en-US" sz="1800"/>
        </a:p>
      </dgm:t>
    </dgm:pt>
    <dgm:pt modelId="{BCE506D2-0C62-4D09-B3FA-6F1B11688BBF}" type="sibTrans" cxnId="{D88AED2E-D513-466E-9949-32064C481554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54DFDDD-D6FF-4141-9C01-63F7887B05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Big audience means big data</a:t>
          </a:r>
        </a:p>
      </dgm:t>
    </dgm:pt>
    <dgm:pt modelId="{B5928873-0F2A-49AE-A955-B9B2E12A0F8E}" type="parTrans" cxnId="{425374AF-7E89-48F2-A05B-698AFDA0DD4B}">
      <dgm:prSet/>
      <dgm:spPr/>
      <dgm:t>
        <a:bodyPr/>
        <a:lstStyle/>
        <a:p>
          <a:endParaRPr lang="en-US" sz="1800"/>
        </a:p>
      </dgm:t>
    </dgm:pt>
    <dgm:pt modelId="{E31045A0-9BA4-4EF1-BBC3-C8A33E1FE4D8}" type="sibTrans" cxnId="{425374AF-7E89-48F2-A05B-698AFDA0DD4B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03AB418D-4D50-45DD-B4B3-6D96437F7C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Huge opportunity to improve the recommendation engine to increase viewing time.</a:t>
          </a:r>
        </a:p>
      </dgm:t>
    </dgm:pt>
    <dgm:pt modelId="{B400A4A1-8976-4755-9BA7-F2441701B830}" type="parTrans" cxnId="{3A5FC067-A13C-4D35-943E-3C8DC05E2AE5}">
      <dgm:prSet/>
      <dgm:spPr/>
      <dgm:t>
        <a:bodyPr/>
        <a:lstStyle/>
        <a:p>
          <a:endParaRPr lang="en-US" sz="1800"/>
        </a:p>
      </dgm:t>
    </dgm:pt>
    <dgm:pt modelId="{3E27CE0D-13BE-46DD-8AC6-59D6ED54598A}" type="sibTrans" cxnId="{3A5FC067-A13C-4D35-943E-3C8DC05E2AE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13895215-D960-4010-9F6E-92A12FB9F4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PageRank algorithm can be applied to YouTube videos to determine the highest quality videos.</a:t>
          </a:r>
        </a:p>
      </dgm:t>
    </dgm:pt>
    <dgm:pt modelId="{BBF714D3-1A10-40DF-BB58-82422C3C841B}" type="parTrans" cxnId="{20C4FDCE-F8F4-4022-AE48-7E13757B5626}">
      <dgm:prSet/>
      <dgm:spPr/>
      <dgm:t>
        <a:bodyPr/>
        <a:lstStyle/>
        <a:p>
          <a:endParaRPr lang="en-US" sz="1800"/>
        </a:p>
      </dgm:t>
    </dgm:pt>
    <dgm:pt modelId="{D2432B7B-84D2-4A68-8285-46897AAF9980}" type="sibTrans" cxnId="{20C4FDCE-F8F4-4022-AE48-7E13757B5626}">
      <dgm:prSet/>
      <dgm:spPr/>
      <dgm:t>
        <a:bodyPr/>
        <a:lstStyle/>
        <a:p>
          <a:endParaRPr lang="en-US" sz="1800"/>
        </a:p>
      </dgm:t>
    </dgm:pt>
    <dgm:pt modelId="{607CA9A2-DE8D-0D4E-9144-5DA7EDB599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300 hours of videos uploaded every minute.</a:t>
          </a:r>
        </a:p>
      </dgm:t>
    </dgm:pt>
    <dgm:pt modelId="{0EAF9CB0-0949-8E49-A842-BD37BE3A2915}" type="parTrans" cxnId="{882D4D70-FF2A-3F44-B10F-9B8D51456287}">
      <dgm:prSet/>
      <dgm:spPr/>
      <dgm:t>
        <a:bodyPr/>
        <a:lstStyle/>
        <a:p>
          <a:endParaRPr lang="en-US" sz="1800"/>
        </a:p>
      </dgm:t>
    </dgm:pt>
    <dgm:pt modelId="{4532FCF2-5ACE-F44C-B105-1D457EB0A3C5}" type="sibTrans" cxnId="{882D4D70-FF2A-3F44-B10F-9B8D5145628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FA7E5A3B-8339-4C1C-B9BC-F84DF5B286B0}" type="pres">
      <dgm:prSet presAssocID="{3AB5F866-B213-41B3-85F7-9FBF8021ED24}" presName="root" presStyleCnt="0">
        <dgm:presLayoutVars>
          <dgm:dir/>
          <dgm:resizeHandles val="exact"/>
        </dgm:presLayoutVars>
      </dgm:prSet>
      <dgm:spPr/>
    </dgm:pt>
    <dgm:pt modelId="{B7A4FC40-CBAA-4452-9AB2-62402D066924}" type="pres">
      <dgm:prSet presAssocID="{3AB5F866-B213-41B3-85F7-9FBF8021ED24}" presName="container" presStyleCnt="0">
        <dgm:presLayoutVars>
          <dgm:dir/>
          <dgm:resizeHandles val="exact"/>
        </dgm:presLayoutVars>
      </dgm:prSet>
      <dgm:spPr/>
    </dgm:pt>
    <dgm:pt modelId="{6D0ADFF3-50D7-443E-8AFC-EC8C9F84A86F}" type="pres">
      <dgm:prSet presAssocID="{9EC65F0A-5192-48C2-B4C6-05F3D616E89A}" presName="compNode" presStyleCnt="0"/>
      <dgm:spPr/>
    </dgm:pt>
    <dgm:pt modelId="{39DBEEA9-EB83-4523-AC46-45E2C2081F7E}" type="pres">
      <dgm:prSet presAssocID="{9EC65F0A-5192-48C2-B4C6-05F3D616E89A}" presName="iconBgRect" presStyleLbl="bgShp" presStyleIdx="0" presStyleCnt="6"/>
      <dgm:spPr/>
    </dgm:pt>
    <dgm:pt modelId="{26F7BD7B-714E-4366-A293-0A8C3F4A0724}" type="pres">
      <dgm:prSet presAssocID="{9EC65F0A-5192-48C2-B4C6-05F3D616E8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646FD7E-5981-4E66-85F5-1628A8B2F98E}" type="pres">
      <dgm:prSet presAssocID="{9EC65F0A-5192-48C2-B4C6-05F3D616E89A}" presName="spaceRect" presStyleCnt="0"/>
      <dgm:spPr/>
    </dgm:pt>
    <dgm:pt modelId="{73A51F40-0E6D-4A08-A884-060216292083}" type="pres">
      <dgm:prSet presAssocID="{9EC65F0A-5192-48C2-B4C6-05F3D616E89A}" presName="textRect" presStyleLbl="revTx" presStyleIdx="0" presStyleCnt="6">
        <dgm:presLayoutVars>
          <dgm:chMax val="1"/>
          <dgm:chPref val="1"/>
        </dgm:presLayoutVars>
      </dgm:prSet>
      <dgm:spPr/>
    </dgm:pt>
    <dgm:pt modelId="{10BCCD68-9E3D-42D8-BE5E-EF28644F9999}" type="pres">
      <dgm:prSet presAssocID="{AC0E88B4-D2FC-4CE2-9CFC-451A91649E02}" presName="sibTrans" presStyleLbl="sibTrans2D1" presStyleIdx="0" presStyleCnt="0"/>
      <dgm:spPr/>
    </dgm:pt>
    <dgm:pt modelId="{4CDF700E-73BF-43C8-A991-769C50FC4311}" type="pres">
      <dgm:prSet presAssocID="{1887F416-A5BD-40FC-96ED-2D18C4771A4E}" presName="compNode" presStyleCnt="0"/>
      <dgm:spPr/>
    </dgm:pt>
    <dgm:pt modelId="{FA4E8E41-0C34-49B6-A721-C32B4B483F0C}" type="pres">
      <dgm:prSet presAssocID="{1887F416-A5BD-40FC-96ED-2D18C4771A4E}" presName="iconBgRect" presStyleLbl="bgShp" presStyleIdx="1" presStyleCnt="6"/>
      <dgm:spPr/>
    </dgm:pt>
    <dgm:pt modelId="{9B5C4CDD-D8ED-4097-AFEB-954E278F97AC}" type="pres">
      <dgm:prSet presAssocID="{1887F416-A5BD-40FC-96ED-2D18C4771A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777C218-D11E-411C-B753-E1FD31733D64}" type="pres">
      <dgm:prSet presAssocID="{1887F416-A5BD-40FC-96ED-2D18C4771A4E}" presName="spaceRect" presStyleCnt="0"/>
      <dgm:spPr/>
    </dgm:pt>
    <dgm:pt modelId="{851D2C22-560A-4802-B3B6-BF745635731F}" type="pres">
      <dgm:prSet presAssocID="{1887F416-A5BD-40FC-96ED-2D18C4771A4E}" presName="textRect" presStyleLbl="revTx" presStyleIdx="1" presStyleCnt="6">
        <dgm:presLayoutVars>
          <dgm:chMax val="1"/>
          <dgm:chPref val="1"/>
        </dgm:presLayoutVars>
      </dgm:prSet>
      <dgm:spPr/>
    </dgm:pt>
    <dgm:pt modelId="{43E5D4E7-1489-4CA7-8069-0FEABDBBD4BA}" type="pres">
      <dgm:prSet presAssocID="{BCE506D2-0C62-4D09-B3FA-6F1B11688BBF}" presName="sibTrans" presStyleLbl="sibTrans2D1" presStyleIdx="0" presStyleCnt="0"/>
      <dgm:spPr/>
    </dgm:pt>
    <dgm:pt modelId="{D7DBB6B3-BFEA-42BC-8153-0EA7B7670A2D}" type="pres">
      <dgm:prSet presAssocID="{607CA9A2-DE8D-0D4E-9144-5DA7EDB599A3}" presName="compNode" presStyleCnt="0"/>
      <dgm:spPr/>
    </dgm:pt>
    <dgm:pt modelId="{81805C83-55FD-4AFA-9545-325B50D99E09}" type="pres">
      <dgm:prSet presAssocID="{607CA9A2-DE8D-0D4E-9144-5DA7EDB599A3}" presName="iconBgRect" presStyleLbl="bgShp" presStyleIdx="2" presStyleCnt="6"/>
      <dgm:spPr/>
    </dgm:pt>
    <dgm:pt modelId="{4B9E6311-861E-415E-9F23-DC0A7844242B}" type="pres">
      <dgm:prSet presAssocID="{607CA9A2-DE8D-0D4E-9144-5DA7EDB599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5BEBE80-C357-4299-9AE6-D94862E9CA5A}" type="pres">
      <dgm:prSet presAssocID="{607CA9A2-DE8D-0D4E-9144-5DA7EDB599A3}" presName="spaceRect" presStyleCnt="0"/>
      <dgm:spPr/>
    </dgm:pt>
    <dgm:pt modelId="{CC6FF505-DB74-4D25-89AA-65ED705290E7}" type="pres">
      <dgm:prSet presAssocID="{607CA9A2-DE8D-0D4E-9144-5DA7EDB599A3}" presName="textRect" presStyleLbl="revTx" presStyleIdx="2" presStyleCnt="6">
        <dgm:presLayoutVars>
          <dgm:chMax val="1"/>
          <dgm:chPref val="1"/>
        </dgm:presLayoutVars>
      </dgm:prSet>
      <dgm:spPr/>
    </dgm:pt>
    <dgm:pt modelId="{EB889E4C-18ED-4370-947A-303BC6DC1B93}" type="pres">
      <dgm:prSet presAssocID="{4532FCF2-5ACE-F44C-B105-1D457EB0A3C5}" presName="sibTrans" presStyleLbl="sibTrans2D1" presStyleIdx="0" presStyleCnt="0"/>
      <dgm:spPr/>
    </dgm:pt>
    <dgm:pt modelId="{7F1AEAD3-EB66-44F1-BB6C-061D0583F63E}" type="pres">
      <dgm:prSet presAssocID="{A54DFDDD-D6FF-4141-9C01-63F7887B0597}" presName="compNode" presStyleCnt="0"/>
      <dgm:spPr/>
    </dgm:pt>
    <dgm:pt modelId="{4FE410B2-1411-4F5E-8628-2DB6F3D693D1}" type="pres">
      <dgm:prSet presAssocID="{A54DFDDD-D6FF-4141-9C01-63F7887B0597}" presName="iconBgRect" presStyleLbl="bgShp" presStyleIdx="3" presStyleCnt="6"/>
      <dgm:spPr/>
    </dgm:pt>
    <dgm:pt modelId="{A6569C65-A5A8-44FD-99E6-F58353BE57CC}" type="pres">
      <dgm:prSet presAssocID="{A54DFDDD-D6FF-4141-9C01-63F7887B05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6B8F62-ABEF-4DFE-8EC4-3DA83730FDB2}" type="pres">
      <dgm:prSet presAssocID="{A54DFDDD-D6FF-4141-9C01-63F7887B0597}" presName="spaceRect" presStyleCnt="0"/>
      <dgm:spPr/>
    </dgm:pt>
    <dgm:pt modelId="{F6BA78E4-6E3A-48D8-BCCE-C70D63D32C81}" type="pres">
      <dgm:prSet presAssocID="{A54DFDDD-D6FF-4141-9C01-63F7887B0597}" presName="textRect" presStyleLbl="revTx" presStyleIdx="3" presStyleCnt="6">
        <dgm:presLayoutVars>
          <dgm:chMax val="1"/>
          <dgm:chPref val="1"/>
        </dgm:presLayoutVars>
      </dgm:prSet>
      <dgm:spPr/>
    </dgm:pt>
    <dgm:pt modelId="{4828517D-F7ED-48A0-AACF-50529F22A1F3}" type="pres">
      <dgm:prSet presAssocID="{E31045A0-9BA4-4EF1-BBC3-C8A33E1FE4D8}" presName="sibTrans" presStyleLbl="sibTrans2D1" presStyleIdx="0" presStyleCnt="0"/>
      <dgm:spPr/>
    </dgm:pt>
    <dgm:pt modelId="{051142E2-8985-47C6-BC9A-D49972842EBB}" type="pres">
      <dgm:prSet presAssocID="{03AB418D-4D50-45DD-B4B3-6D96437F7C26}" presName="compNode" presStyleCnt="0"/>
      <dgm:spPr/>
    </dgm:pt>
    <dgm:pt modelId="{E76B8B4D-F85C-4E4C-9CBA-2268B3BA7EA7}" type="pres">
      <dgm:prSet presAssocID="{03AB418D-4D50-45DD-B4B3-6D96437F7C26}" presName="iconBgRect" presStyleLbl="bgShp" presStyleIdx="4" presStyleCnt="6"/>
      <dgm:spPr/>
    </dgm:pt>
    <dgm:pt modelId="{9F879763-A2C2-47D7-8277-8EBCD432DAA7}" type="pres">
      <dgm:prSet presAssocID="{03AB418D-4D50-45DD-B4B3-6D96437F7C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B8A847-0E10-4D54-BCBC-252EF9E8A400}" type="pres">
      <dgm:prSet presAssocID="{03AB418D-4D50-45DD-B4B3-6D96437F7C26}" presName="spaceRect" presStyleCnt="0"/>
      <dgm:spPr/>
    </dgm:pt>
    <dgm:pt modelId="{4F52D739-9901-4CDC-BD50-10F74FC40ADD}" type="pres">
      <dgm:prSet presAssocID="{03AB418D-4D50-45DD-B4B3-6D96437F7C26}" presName="textRect" presStyleLbl="revTx" presStyleIdx="4" presStyleCnt="6">
        <dgm:presLayoutVars>
          <dgm:chMax val="1"/>
          <dgm:chPref val="1"/>
        </dgm:presLayoutVars>
      </dgm:prSet>
      <dgm:spPr/>
    </dgm:pt>
    <dgm:pt modelId="{2D3E197B-58A7-4751-946B-4D4BB95BCC2A}" type="pres">
      <dgm:prSet presAssocID="{3E27CE0D-13BE-46DD-8AC6-59D6ED54598A}" presName="sibTrans" presStyleLbl="sibTrans2D1" presStyleIdx="0" presStyleCnt="0"/>
      <dgm:spPr/>
    </dgm:pt>
    <dgm:pt modelId="{9921DF42-4038-43F5-B378-008635C51DFE}" type="pres">
      <dgm:prSet presAssocID="{13895215-D960-4010-9F6E-92A12FB9F4F2}" presName="compNode" presStyleCnt="0"/>
      <dgm:spPr/>
    </dgm:pt>
    <dgm:pt modelId="{ECB7FE3B-A7A5-4CE5-9021-C531936F3A26}" type="pres">
      <dgm:prSet presAssocID="{13895215-D960-4010-9F6E-92A12FB9F4F2}" presName="iconBgRect" presStyleLbl="bgShp" presStyleIdx="5" presStyleCnt="6"/>
      <dgm:spPr/>
    </dgm:pt>
    <dgm:pt modelId="{9300536F-05CA-4C3A-A7E1-40FC1F593376}" type="pres">
      <dgm:prSet presAssocID="{13895215-D960-4010-9F6E-92A12FB9F4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33A74F-1B59-45BA-B2B6-6EECBFCE2B23}" type="pres">
      <dgm:prSet presAssocID="{13895215-D960-4010-9F6E-92A12FB9F4F2}" presName="spaceRect" presStyleCnt="0"/>
      <dgm:spPr/>
    </dgm:pt>
    <dgm:pt modelId="{5295FB2B-E561-4A8D-B057-939D1C52A473}" type="pres">
      <dgm:prSet presAssocID="{13895215-D960-4010-9F6E-92A12FB9F4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8AED2E-D513-466E-9949-32064C481554}" srcId="{3AB5F866-B213-41B3-85F7-9FBF8021ED24}" destId="{1887F416-A5BD-40FC-96ED-2D18C4771A4E}" srcOrd="1" destOrd="0" parTransId="{77DD6DF4-B625-4DDF-97D1-2F69FB94880F}" sibTransId="{BCE506D2-0C62-4D09-B3FA-6F1B11688BBF}"/>
    <dgm:cxn modelId="{BCF10F3D-EC32-C247-8508-D72342769062}" type="presOf" srcId="{13895215-D960-4010-9F6E-92A12FB9F4F2}" destId="{5295FB2B-E561-4A8D-B057-939D1C52A473}" srcOrd="0" destOrd="0" presId="urn:microsoft.com/office/officeart/2018/2/layout/IconCircleList"/>
    <dgm:cxn modelId="{3A5FC067-A13C-4D35-943E-3C8DC05E2AE5}" srcId="{3AB5F866-B213-41B3-85F7-9FBF8021ED24}" destId="{03AB418D-4D50-45DD-B4B3-6D96437F7C26}" srcOrd="4" destOrd="0" parTransId="{B400A4A1-8976-4755-9BA7-F2441701B830}" sibTransId="{3E27CE0D-13BE-46DD-8AC6-59D6ED54598A}"/>
    <dgm:cxn modelId="{882D4D70-FF2A-3F44-B10F-9B8D51456287}" srcId="{3AB5F866-B213-41B3-85F7-9FBF8021ED24}" destId="{607CA9A2-DE8D-0D4E-9144-5DA7EDB599A3}" srcOrd="2" destOrd="0" parTransId="{0EAF9CB0-0949-8E49-A842-BD37BE3A2915}" sibTransId="{4532FCF2-5ACE-F44C-B105-1D457EB0A3C5}"/>
    <dgm:cxn modelId="{2CB35880-2D98-A042-9688-EF7506C70BB1}" type="presOf" srcId="{9EC65F0A-5192-48C2-B4C6-05F3D616E89A}" destId="{73A51F40-0E6D-4A08-A884-060216292083}" srcOrd="0" destOrd="0" presId="urn:microsoft.com/office/officeart/2018/2/layout/IconCircleList"/>
    <dgm:cxn modelId="{3F117380-928B-674E-BD82-0C3B668FFD02}" type="presOf" srcId="{AC0E88B4-D2FC-4CE2-9CFC-451A91649E02}" destId="{10BCCD68-9E3D-42D8-BE5E-EF28644F9999}" srcOrd="0" destOrd="0" presId="urn:microsoft.com/office/officeart/2018/2/layout/IconCircleList"/>
    <dgm:cxn modelId="{804C4485-0770-214E-9884-81E616EE1533}" type="presOf" srcId="{A54DFDDD-D6FF-4141-9C01-63F7887B0597}" destId="{F6BA78E4-6E3A-48D8-BCCE-C70D63D32C81}" srcOrd="0" destOrd="0" presId="urn:microsoft.com/office/officeart/2018/2/layout/IconCircleList"/>
    <dgm:cxn modelId="{F66CB689-2D73-9B4E-9ECF-E036203B0EBF}" type="presOf" srcId="{3AB5F866-B213-41B3-85F7-9FBF8021ED24}" destId="{FA7E5A3B-8339-4C1C-B9BC-F84DF5B286B0}" srcOrd="0" destOrd="0" presId="urn:microsoft.com/office/officeart/2018/2/layout/IconCircleList"/>
    <dgm:cxn modelId="{5BDC7BA2-BF57-4BAD-A363-9C07D4812A44}" srcId="{3AB5F866-B213-41B3-85F7-9FBF8021ED24}" destId="{9EC65F0A-5192-48C2-B4C6-05F3D616E89A}" srcOrd="0" destOrd="0" parTransId="{8A8BB3A1-21D6-4158-8D0B-1FF6D3EB64DA}" sibTransId="{AC0E88B4-D2FC-4CE2-9CFC-451A91649E02}"/>
    <dgm:cxn modelId="{9A2284A4-3137-9642-A39D-C5EF5101151E}" type="presOf" srcId="{1887F416-A5BD-40FC-96ED-2D18C4771A4E}" destId="{851D2C22-560A-4802-B3B6-BF745635731F}" srcOrd="0" destOrd="0" presId="urn:microsoft.com/office/officeart/2018/2/layout/IconCircleList"/>
    <dgm:cxn modelId="{425374AF-7E89-48F2-A05B-698AFDA0DD4B}" srcId="{3AB5F866-B213-41B3-85F7-9FBF8021ED24}" destId="{A54DFDDD-D6FF-4141-9C01-63F7887B0597}" srcOrd="3" destOrd="0" parTransId="{B5928873-0F2A-49AE-A955-B9B2E12A0F8E}" sibTransId="{E31045A0-9BA4-4EF1-BBC3-C8A33E1FE4D8}"/>
    <dgm:cxn modelId="{981D49B6-CF35-F44B-BD9D-F0A8FD585544}" type="presOf" srcId="{03AB418D-4D50-45DD-B4B3-6D96437F7C26}" destId="{4F52D739-9901-4CDC-BD50-10F74FC40ADD}" srcOrd="0" destOrd="0" presId="urn:microsoft.com/office/officeart/2018/2/layout/IconCircleList"/>
    <dgm:cxn modelId="{62F3F5CB-CE73-9D4F-BF01-71C4E8F35719}" type="presOf" srcId="{3E27CE0D-13BE-46DD-8AC6-59D6ED54598A}" destId="{2D3E197B-58A7-4751-946B-4D4BB95BCC2A}" srcOrd="0" destOrd="0" presId="urn:microsoft.com/office/officeart/2018/2/layout/IconCircleList"/>
    <dgm:cxn modelId="{E44AFACB-5B72-A347-9533-6BD580466A66}" type="presOf" srcId="{BCE506D2-0C62-4D09-B3FA-6F1B11688BBF}" destId="{43E5D4E7-1489-4CA7-8069-0FEABDBBD4BA}" srcOrd="0" destOrd="0" presId="urn:microsoft.com/office/officeart/2018/2/layout/IconCircleList"/>
    <dgm:cxn modelId="{20C4FDCE-F8F4-4022-AE48-7E13757B5626}" srcId="{3AB5F866-B213-41B3-85F7-9FBF8021ED24}" destId="{13895215-D960-4010-9F6E-92A12FB9F4F2}" srcOrd="5" destOrd="0" parTransId="{BBF714D3-1A10-40DF-BB58-82422C3C841B}" sibTransId="{D2432B7B-84D2-4A68-8285-46897AAF9980}"/>
    <dgm:cxn modelId="{59C472F7-0707-FD48-BD87-98AD3B023C1E}" type="presOf" srcId="{E31045A0-9BA4-4EF1-BBC3-C8A33E1FE4D8}" destId="{4828517D-F7ED-48A0-AACF-50529F22A1F3}" srcOrd="0" destOrd="0" presId="urn:microsoft.com/office/officeart/2018/2/layout/IconCircleList"/>
    <dgm:cxn modelId="{B1EE39F8-3F4B-064F-8CCD-C1833A735766}" type="presOf" srcId="{607CA9A2-DE8D-0D4E-9144-5DA7EDB599A3}" destId="{CC6FF505-DB74-4D25-89AA-65ED705290E7}" srcOrd="0" destOrd="0" presId="urn:microsoft.com/office/officeart/2018/2/layout/IconCircleList"/>
    <dgm:cxn modelId="{93DBB8F9-4614-DB4D-A055-D66710AE4BA5}" type="presOf" srcId="{4532FCF2-5ACE-F44C-B105-1D457EB0A3C5}" destId="{EB889E4C-18ED-4370-947A-303BC6DC1B93}" srcOrd="0" destOrd="0" presId="urn:microsoft.com/office/officeart/2018/2/layout/IconCircleList"/>
    <dgm:cxn modelId="{A0E90A1B-4A75-314D-AB68-8552E432DB3C}" type="presParOf" srcId="{FA7E5A3B-8339-4C1C-B9BC-F84DF5B286B0}" destId="{B7A4FC40-CBAA-4452-9AB2-62402D066924}" srcOrd="0" destOrd="0" presId="urn:microsoft.com/office/officeart/2018/2/layout/IconCircleList"/>
    <dgm:cxn modelId="{7271C2FF-D2CF-C84B-9197-F63789AA1A6C}" type="presParOf" srcId="{B7A4FC40-CBAA-4452-9AB2-62402D066924}" destId="{6D0ADFF3-50D7-443E-8AFC-EC8C9F84A86F}" srcOrd="0" destOrd="0" presId="urn:microsoft.com/office/officeart/2018/2/layout/IconCircleList"/>
    <dgm:cxn modelId="{57136098-5C14-0540-A804-E568F586E302}" type="presParOf" srcId="{6D0ADFF3-50D7-443E-8AFC-EC8C9F84A86F}" destId="{39DBEEA9-EB83-4523-AC46-45E2C2081F7E}" srcOrd="0" destOrd="0" presId="urn:microsoft.com/office/officeart/2018/2/layout/IconCircleList"/>
    <dgm:cxn modelId="{95AE5813-4A1F-814E-8328-BDC5E7599DC3}" type="presParOf" srcId="{6D0ADFF3-50D7-443E-8AFC-EC8C9F84A86F}" destId="{26F7BD7B-714E-4366-A293-0A8C3F4A0724}" srcOrd="1" destOrd="0" presId="urn:microsoft.com/office/officeart/2018/2/layout/IconCircleList"/>
    <dgm:cxn modelId="{58CEF4EE-32A0-B54B-A539-D2A71DBCF1E4}" type="presParOf" srcId="{6D0ADFF3-50D7-443E-8AFC-EC8C9F84A86F}" destId="{E646FD7E-5981-4E66-85F5-1628A8B2F98E}" srcOrd="2" destOrd="0" presId="urn:microsoft.com/office/officeart/2018/2/layout/IconCircleList"/>
    <dgm:cxn modelId="{443B1B5D-D7BA-5844-93B9-BF958D920DAD}" type="presParOf" srcId="{6D0ADFF3-50D7-443E-8AFC-EC8C9F84A86F}" destId="{73A51F40-0E6D-4A08-A884-060216292083}" srcOrd="3" destOrd="0" presId="urn:microsoft.com/office/officeart/2018/2/layout/IconCircleList"/>
    <dgm:cxn modelId="{369BD631-31C0-1A4D-8151-5AD62262B081}" type="presParOf" srcId="{B7A4FC40-CBAA-4452-9AB2-62402D066924}" destId="{10BCCD68-9E3D-42D8-BE5E-EF28644F9999}" srcOrd="1" destOrd="0" presId="urn:microsoft.com/office/officeart/2018/2/layout/IconCircleList"/>
    <dgm:cxn modelId="{7BD1FA0A-D67B-AD4E-83CF-EFAA39C8F6F4}" type="presParOf" srcId="{B7A4FC40-CBAA-4452-9AB2-62402D066924}" destId="{4CDF700E-73BF-43C8-A991-769C50FC4311}" srcOrd="2" destOrd="0" presId="urn:microsoft.com/office/officeart/2018/2/layout/IconCircleList"/>
    <dgm:cxn modelId="{F8DA537E-1C89-9F47-896F-82F1A19B84BE}" type="presParOf" srcId="{4CDF700E-73BF-43C8-A991-769C50FC4311}" destId="{FA4E8E41-0C34-49B6-A721-C32B4B483F0C}" srcOrd="0" destOrd="0" presId="urn:microsoft.com/office/officeart/2018/2/layout/IconCircleList"/>
    <dgm:cxn modelId="{1915E73D-2BAB-4040-B511-28B439FA367B}" type="presParOf" srcId="{4CDF700E-73BF-43C8-A991-769C50FC4311}" destId="{9B5C4CDD-D8ED-4097-AFEB-954E278F97AC}" srcOrd="1" destOrd="0" presId="urn:microsoft.com/office/officeart/2018/2/layout/IconCircleList"/>
    <dgm:cxn modelId="{465827A7-A513-5041-9975-A373C77DDCE4}" type="presParOf" srcId="{4CDF700E-73BF-43C8-A991-769C50FC4311}" destId="{F777C218-D11E-411C-B753-E1FD31733D64}" srcOrd="2" destOrd="0" presId="urn:microsoft.com/office/officeart/2018/2/layout/IconCircleList"/>
    <dgm:cxn modelId="{0E5C2344-4E9E-1A4F-817B-CA7316FB3CA4}" type="presParOf" srcId="{4CDF700E-73BF-43C8-A991-769C50FC4311}" destId="{851D2C22-560A-4802-B3B6-BF745635731F}" srcOrd="3" destOrd="0" presId="urn:microsoft.com/office/officeart/2018/2/layout/IconCircleList"/>
    <dgm:cxn modelId="{1CF2E252-514A-4448-B74D-222854C4083A}" type="presParOf" srcId="{B7A4FC40-CBAA-4452-9AB2-62402D066924}" destId="{43E5D4E7-1489-4CA7-8069-0FEABDBBD4BA}" srcOrd="3" destOrd="0" presId="urn:microsoft.com/office/officeart/2018/2/layout/IconCircleList"/>
    <dgm:cxn modelId="{815C27BD-C95A-094C-B161-9674F5DBCAE2}" type="presParOf" srcId="{B7A4FC40-CBAA-4452-9AB2-62402D066924}" destId="{D7DBB6B3-BFEA-42BC-8153-0EA7B7670A2D}" srcOrd="4" destOrd="0" presId="urn:microsoft.com/office/officeart/2018/2/layout/IconCircleList"/>
    <dgm:cxn modelId="{9A5FBAA1-D0D9-5D4C-A1F9-F057C43661D6}" type="presParOf" srcId="{D7DBB6B3-BFEA-42BC-8153-0EA7B7670A2D}" destId="{81805C83-55FD-4AFA-9545-325B50D99E09}" srcOrd="0" destOrd="0" presId="urn:microsoft.com/office/officeart/2018/2/layout/IconCircleList"/>
    <dgm:cxn modelId="{A8DE3992-1414-964B-98AF-9CB88D61E992}" type="presParOf" srcId="{D7DBB6B3-BFEA-42BC-8153-0EA7B7670A2D}" destId="{4B9E6311-861E-415E-9F23-DC0A7844242B}" srcOrd="1" destOrd="0" presId="urn:microsoft.com/office/officeart/2018/2/layout/IconCircleList"/>
    <dgm:cxn modelId="{98FC69A6-2CFE-1449-806E-A6A2CB942859}" type="presParOf" srcId="{D7DBB6B3-BFEA-42BC-8153-0EA7B7670A2D}" destId="{65BEBE80-C357-4299-9AE6-D94862E9CA5A}" srcOrd="2" destOrd="0" presId="urn:microsoft.com/office/officeart/2018/2/layout/IconCircleList"/>
    <dgm:cxn modelId="{BF6C44CB-E81F-274D-99E5-6AD95BF22900}" type="presParOf" srcId="{D7DBB6B3-BFEA-42BC-8153-0EA7B7670A2D}" destId="{CC6FF505-DB74-4D25-89AA-65ED705290E7}" srcOrd="3" destOrd="0" presId="urn:microsoft.com/office/officeart/2018/2/layout/IconCircleList"/>
    <dgm:cxn modelId="{9650A865-53D3-7044-AEB8-1ED17389C5EE}" type="presParOf" srcId="{B7A4FC40-CBAA-4452-9AB2-62402D066924}" destId="{EB889E4C-18ED-4370-947A-303BC6DC1B93}" srcOrd="5" destOrd="0" presId="urn:microsoft.com/office/officeart/2018/2/layout/IconCircleList"/>
    <dgm:cxn modelId="{28A4B19F-D251-C84A-B8C2-CB0BC73E0137}" type="presParOf" srcId="{B7A4FC40-CBAA-4452-9AB2-62402D066924}" destId="{7F1AEAD3-EB66-44F1-BB6C-061D0583F63E}" srcOrd="6" destOrd="0" presId="urn:microsoft.com/office/officeart/2018/2/layout/IconCircleList"/>
    <dgm:cxn modelId="{966B4079-1053-3946-A96E-F05D461F5A00}" type="presParOf" srcId="{7F1AEAD3-EB66-44F1-BB6C-061D0583F63E}" destId="{4FE410B2-1411-4F5E-8628-2DB6F3D693D1}" srcOrd="0" destOrd="0" presId="urn:microsoft.com/office/officeart/2018/2/layout/IconCircleList"/>
    <dgm:cxn modelId="{A01D8169-5168-8E46-9D23-20DBA8ADE1C8}" type="presParOf" srcId="{7F1AEAD3-EB66-44F1-BB6C-061D0583F63E}" destId="{A6569C65-A5A8-44FD-99E6-F58353BE57CC}" srcOrd="1" destOrd="0" presId="urn:microsoft.com/office/officeart/2018/2/layout/IconCircleList"/>
    <dgm:cxn modelId="{F4DA0F9F-B9EB-C34C-8CAA-ADF766B6CE3C}" type="presParOf" srcId="{7F1AEAD3-EB66-44F1-BB6C-061D0583F63E}" destId="{C26B8F62-ABEF-4DFE-8EC4-3DA83730FDB2}" srcOrd="2" destOrd="0" presId="urn:microsoft.com/office/officeart/2018/2/layout/IconCircleList"/>
    <dgm:cxn modelId="{88E298D7-171F-5648-ABB0-7D4614778E03}" type="presParOf" srcId="{7F1AEAD3-EB66-44F1-BB6C-061D0583F63E}" destId="{F6BA78E4-6E3A-48D8-BCCE-C70D63D32C81}" srcOrd="3" destOrd="0" presId="urn:microsoft.com/office/officeart/2018/2/layout/IconCircleList"/>
    <dgm:cxn modelId="{6D70480C-DF27-0146-B29F-D83F9C02CA39}" type="presParOf" srcId="{B7A4FC40-CBAA-4452-9AB2-62402D066924}" destId="{4828517D-F7ED-48A0-AACF-50529F22A1F3}" srcOrd="7" destOrd="0" presId="urn:microsoft.com/office/officeart/2018/2/layout/IconCircleList"/>
    <dgm:cxn modelId="{8A300B07-3CE6-CD44-9AFE-185D06D931E9}" type="presParOf" srcId="{B7A4FC40-CBAA-4452-9AB2-62402D066924}" destId="{051142E2-8985-47C6-BC9A-D49972842EBB}" srcOrd="8" destOrd="0" presId="urn:microsoft.com/office/officeart/2018/2/layout/IconCircleList"/>
    <dgm:cxn modelId="{4899C041-8401-1F49-9291-DE9CBFD6EF02}" type="presParOf" srcId="{051142E2-8985-47C6-BC9A-D49972842EBB}" destId="{E76B8B4D-F85C-4E4C-9CBA-2268B3BA7EA7}" srcOrd="0" destOrd="0" presId="urn:microsoft.com/office/officeart/2018/2/layout/IconCircleList"/>
    <dgm:cxn modelId="{4C93985D-1589-B14C-AE08-63EB981DA0D0}" type="presParOf" srcId="{051142E2-8985-47C6-BC9A-D49972842EBB}" destId="{9F879763-A2C2-47D7-8277-8EBCD432DAA7}" srcOrd="1" destOrd="0" presId="urn:microsoft.com/office/officeart/2018/2/layout/IconCircleList"/>
    <dgm:cxn modelId="{8E644D89-E8E6-1B4D-9640-CB30383D05EB}" type="presParOf" srcId="{051142E2-8985-47C6-BC9A-D49972842EBB}" destId="{4AB8A847-0E10-4D54-BCBC-252EF9E8A400}" srcOrd="2" destOrd="0" presId="urn:microsoft.com/office/officeart/2018/2/layout/IconCircleList"/>
    <dgm:cxn modelId="{A9F66AC6-5ACB-0B4F-87F0-1C1C29A758B0}" type="presParOf" srcId="{051142E2-8985-47C6-BC9A-D49972842EBB}" destId="{4F52D739-9901-4CDC-BD50-10F74FC40ADD}" srcOrd="3" destOrd="0" presId="urn:microsoft.com/office/officeart/2018/2/layout/IconCircleList"/>
    <dgm:cxn modelId="{37F68B95-A4C4-C640-BBCA-568D422D68B4}" type="presParOf" srcId="{B7A4FC40-CBAA-4452-9AB2-62402D066924}" destId="{2D3E197B-58A7-4751-946B-4D4BB95BCC2A}" srcOrd="9" destOrd="0" presId="urn:microsoft.com/office/officeart/2018/2/layout/IconCircleList"/>
    <dgm:cxn modelId="{A3506C1F-8E38-9C46-867E-5B7DB237BD67}" type="presParOf" srcId="{B7A4FC40-CBAA-4452-9AB2-62402D066924}" destId="{9921DF42-4038-43F5-B378-008635C51DFE}" srcOrd="10" destOrd="0" presId="urn:microsoft.com/office/officeart/2018/2/layout/IconCircleList"/>
    <dgm:cxn modelId="{F3DF4181-45A5-4246-BF4B-08B19988A276}" type="presParOf" srcId="{9921DF42-4038-43F5-B378-008635C51DFE}" destId="{ECB7FE3B-A7A5-4CE5-9021-C531936F3A26}" srcOrd="0" destOrd="0" presId="urn:microsoft.com/office/officeart/2018/2/layout/IconCircleList"/>
    <dgm:cxn modelId="{07D191D4-1FE4-F64D-8A59-BE9126F22F94}" type="presParOf" srcId="{9921DF42-4038-43F5-B378-008635C51DFE}" destId="{9300536F-05CA-4C3A-A7E1-40FC1F593376}" srcOrd="1" destOrd="0" presId="urn:microsoft.com/office/officeart/2018/2/layout/IconCircleList"/>
    <dgm:cxn modelId="{42F0A1B2-6905-5049-BFEC-C3DB09F2DBAE}" type="presParOf" srcId="{9921DF42-4038-43F5-B378-008635C51DFE}" destId="{3433A74F-1B59-45BA-B2B6-6EECBFCE2B23}" srcOrd="2" destOrd="0" presId="urn:microsoft.com/office/officeart/2018/2/layout/IconCircleList"/>
    <dgm:cxn modelId="{D46AD96B-6CFA-8444-B07B-F14A88DB8F28}" type="presParOf" srcId="{9921DF42-4038-43F5-B378-008635C51DFE}" destId="{5295FB2B-E561-4A8D-B057-939D1C52A4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BC4E5-CAFA-C14E-915F-36F4FF970433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D4D7-4FF8-9B42-90E5-885830DB066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Column1</a:t>
          </a:r>
        </a:p>
      </dgm:t>
    </dgm:pt>
    <dgm:pt modelId="{B6D6710D-73C0-C643-834C-55DEB2CDEC3D}" type="parTrans" cxnId="{74E5DEC9-10DB-7F47-8957-1E8CD3DE8018}">
      <dgm:prSet/>
      <dgm:spPr/>
      <dgm:t>
        <a:bodyPr/>
        <a:lstStyle/>
        <a:p>
          <a:endParaRPr lang="en-US"/>
        </a:p>
      </dgm:t>
    </dgm:pt>
    <dgm:pt modelId="{576CC7B3-2E47-FF46-B66C-D6448DEEF80E}" type="sibTrans" cxnId="{74E5DEC9-10DB-7F47-8957-1E8CD3DE8018}">
      <dgm:prSet/>
      <dgm:spPr/>
      <dgm:t>
        <a:bodyPr/>
        <a:lstStyle/>
        <a:p>
          <a:endParaRPr lang="en-US"/>
        </a:p>
      </dgm:t>
    </dgm:pt>
    <dgm:pt modelId="{72007553-E2D6-734A-A6E2-F235A36525F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Video id</a:t>
          </a:r>
        </a:p>
      </dgm:t>
    </dgm:pt>
    <dgm:pt modelId="{81133890-3567-9241-B26F-C0914D21631E}" type="parTrans" cxnId="{3B885F72-792C-E240-B8CA-354EF82F5B6F}">
      <dgm:prSet/>
      <dgm:spPr/>
      <dgm:t>
        <a:bodyPr/>
        <a:lstStyle/>
        <a:p>
          <a:endParaRPr lang="en-US"/>
        </a:p>
      </dgm:t>
    </dgm:pt>
    <dgm:pt modelId="{1FA75E97-AC1B-3C4F-B032-EBFFA3BDDA00}" type="sibTrans" cxnId="{3B885F72-792C-E240-B8CA-354EF82F5B6F}">
      <dgm:prSet/>
      <dgm:spPr/>
      <dgm:t>
        <a:bodyPr/>
        <a:lstStyle/>
        <a:p>
          <a:endParaRPr lang="en-US"/>
        </a:p>
      </dgm:t>
    </dgm:pt>
    <dgm:pt modelId="{E3D209D2-353C-6E4D-99BE-EF42F83FB06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Column4</a:t>
          </a:r>
        </a:p>
      </dgm:t>
    </dgm:pt>
    <dgm:pt modelId="{0C36E1EF-4A8E-0747-AAE0-93C89B3EA930}" type="parTrans" cxnId="{DC774C18-0C06-6C44-A5D8-E8AF203E3B4F}">
      <dgm:prSet/>
      <dgm:spPr/>
      <dgm:t>
        <a:bodyPr/>
        <a:lstStyle/>
        <a:p>
          <a:endParaRPr lang="en-US"/>
        </a:p>
      </dgm:t>
    </dgm:pt>
    <dgm:pt modelId="{AA1A0441-F0D3-4347-B272-C658F507E100}" type="sibTrans" cxnId="{DC774C18-0C06-6C44-A5D8-E8AF203E3B4F}">
      <dgm:prSet/>
      <dgm:spPr/>
      <dgm:t>
        <a:bodyPr/>
        <a:lstStyle/>
        <a:p>
          <a:endParaRPr lang="en-US"/>
        </a:p>
      </dgm:t>
    </dgm:pt>
    <dgm:pt modelId="{E7115C35-BF73-EE4A-9362-90AAEF07087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Category</a:t>
          </a:r>
        </a:p>
      </dgm:t>
    </dgm:pt>
    <dgm:pt modelId="{F143DEE5-BA96-C244-84EF-BAEE166C0476}" type="parTrans" cxnId="{9773695B-83C3-BC43-B375-CD5138EC131F}">
      <dgm:prSet/>
      <dgm:spPr/>
      <dgm:t>
        <a:bodyPr/>
        <a:lstStyle/>
        <a:p>
          <a:endParaRPr lang="en-US"/>
        </a:p>
      </dgm:t>
    </dgm:pt>
    <dgm:pt modelId="{280265A1-598B-A14B-AF11-E6E8694A37CC}" type="sibTrans" cxnId="{9773695B-83C3-BC43-B375-CD5138EC131F}">
      <dgm:prSet/>
      <dgm:spPr/>
      <dgm:t>
        <a:bodyPr/>
        <a:lstStyle/>
        <a:p>
          <a:endParaRPr lang="en-US"/>
        </a:p>
      </dgm:t>
    </dgm:pt>
    <dgm:pt modelId="{A2002FB3-0F46-F94E-AABF-29AFBE92056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Column6</a:t>
          </a:r>
        </a:p>
      </dgm:t>
    </dgm:pt>
    <dgm:pt modelId="{B8628DF3-1696-C849-A41A-633925631FE0}" type="parTrans" cxnId="{9D5703BD-3F04-D64A-9B5F-64DD2C38AD9A}">
      <dgm:prSet/>
      <dgm:spPr/>
      <dgm:t>
        <a:bodyPr/>
        <a:lstStyle/>
        <a:p>
          <a:endParaRPr lang="en-US"/>
        </a:p>
      </dgm:t>
    </dgm:pt>
    <dgm:pt modelId="{751DB555-E2AD-D744-9AD1-61F6BC7B55B9}" type="sibTrans" cxnId="{9D5703BD-3F04-D64A-9B5F-64DD2C38AD9A}">
      <dgm:prSet/>
      <dgm:spPr/>
      <dgm:t>
        <a:bodyPr/>
        <a:lstStyle/>
        <a:p>
          <a:endParaRPr lang="en-US"/>
        </a:p>
      </dgm:t>
    </dgm:pt>
    <dgm:pt modelId="{55779F34-B284-344C-AAB2-D05A0BDFC2D2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 of Views</a:t>
          </a:r>
        </a:p>
      </dgm:t>
    </dgm:pt>
    <dgm:pt modelId="{01AFB3ED-0231-3A42-A3E9-43269E6E2869}" type="parTrans" cxnId="{40EEE445-119D-974A-9B4C-DA9CB8E91A39}">
      <dgm:prSet/>
      <dgm:spPr/>
      <dgm:t>
        <a:bodyPr/>
        <a:lstStyle/>
        <a:p>
          <a:endParaRPr lang="en-US"/>
        </a:p>
      </dgm:t>
    </dgm:pt>
    <dgm:pt modelId="{9D368B3D-D5E2-3447-A61A-AF2F8074C9D1}" type="sibTrans" cxnId="{40EEE445-119D-974A-9B4C-DA9CB8E91A39}">
      <dgm:prSet/>
      <dgm:spPr/>
      <dgm:t>
        <a:bodyPr/>
        <a:lstStyle/>
        <a:p>
          <a:endParaRPr lang="en-US"/>
        </a:p>
      </dgm:t>
    </dgm:pt>
    <dgm:pt modelId="{32091FE7-E714-E941-A314-7B8782BFA24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Column10</a:t>
          </a:r>
        </a:p>
      </dgm:t>
    </dgm:pt>
    <dgm:pt modelId="{A9A20447-D0E3-844B-BBFC-CA4B4C41C01D}" type="parTrans" cxnId="{E4735AAB-F937-4A43-8B1C-B6BD2D2549B3}">
      <dgm:prSet/>
      <dgm:spPr/>
      <dgm:t>
        <a:bodyPr/>
        <a:lstStyle/>
        <a:p>
          <a:endParaRPr lang="en-US"/>
        </a:p>
      </dgm:t>
    </dgm:pt>
    <dgm:pt modelId="{24D7F8DF-6CE5-6147-9A5F-5DC2CDB91853}" type="sibTrans" cxnId="{E4735AAB-F937-4A43-8B1C-B6BD2D2549B3}">
      <dgm:prSet/>
      <dgm:spPr/>
      <dgm:t>
        <a:bodyPr/>
        <a:lstStyle/>
        <a:p>
          <a:endParaRPr lang="en-US"/>
        </a:p>
      </dgm:t>
    </dgm:pt>
    <dgm:pt modelId="{A7326EC6-41DD-004E-B6B0-05A0F8379F27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Related video Ids</a:t>
          </a:r>
        </a:p>
      </dgm:t>
    </dgm:pt>
    <dgm:pt modelId="{A293E499-3BC5-8B40-931A-94A4731DD39B}" type="parTrans" cxnId="{94908573-8042-034C-8307-D3B20A85C648}">
      <dgm:prSet/>
      <dgm:spPr/>
      <dgm:t>
        <a:bodyPr/>
        <a:lstStyle/>
        <a:p>
          <a:endParaRPr lang="en-US"/>
        </a:p>
      </dgm:t>
    </dgm:pt>
    <dgm:pt modelId="{36D898B2-905E-3144-BBE0-BB5C676AAD03}" type="sibTrans" cxnId="{94908573-8042-034C-8307-D3B20A85C648}">
      <dgm:prSet/>
      <dgm:spPr/>
      <dgm:t>
        <a:bodyPr/>
        <a:lstStyle/>
        <a:p>
          <a:endParaRPr lang="en-US"/>
        </a:p>
      </dgm:t>
    </dgm:pt>
    <dgm:pt modelId="{7DAB4057-6F51-8249-81C2-470D03952145}" type="pres">
      <dgm:prSet presAssocID="{AB6BC4E5-CAFA-C14E-915F-36F4FF970433}" presName="list" presStyleCnt="0">
        <dgm:presLayoutVars>
          <dgm:dir/>
          <dgm:animLvl val="lvl"/>
        </dgm:presLayoutVars>
      </dgm:prSet>
      <dgm:spPr/>
    </dgm:pt>
    <dgm:pt modelId="{C44E8171-EE24-334C-A0F4-208DCE554754}" type="pres">
      <dgm:prSet presAssocID="{3323D4D7-4FF8-9B42-90E5-885830DB066F}" presName="posSpace" presStyleCnt="0"/>
      <dgm:spPr/>
    </dgm:pt>
    <dgm:pt modelId="{48522359-BCA3-2C4A-AEEE-4CFBED6E7A42}" type="pres">
      <dgm:prSet presAssocID="{3323D4D7-4FF8-9B42-90E5-885830DB066F}" presName="vertFlow" presStyleCnt="0"/>
      <dgm:spPr/>
    </dgm:pt>
    <dgm:pt modelId="{1F1E167F-D127-104F-AA94-F437762EE30E}" type="pres">
      <dgm:prSet presAssocID="{3323D4D7-4FF8-9B42-90E5-885830DB066F}" presName="topSpace" presStyleCnt="0"/>
      <dgm:spPr/>
    </dgm:pt>
    <dgm:pt modelId="{3F81CDD9-947B-3F49-86AA-A09348019541}" type="pres">
      <dgm:prSet presAssocID="{3323D4D7-4FF8-9B42-90E5-885830DB066F}" presName="firstComp" presStyleCnt="0"/>
      <dgm:spPr/>
    </dgm:pt>
    <dgm:pt modelId="{3C96B69C-8E47-FA46-AF59-BC7B82FCE102}" type="pres">
      <dgm:prSet presAssocID="{3323D4D7-4FF8-9B42-90E5-885830DB066F}" presName="firstChild" presStyleLbl="bgAccFollowNode1" presStyleIdx="0" presStyleCnt="4"/>
      <dgm:spPr/>
    </dgm:pt>
    <dgm:pt modelId="{3DC2006A-2C54-A54B-9CF1-2D83E87CA5CA}" type="pres">
      <dgm:prSet presAssocID="{3323D4D7-4FF8-9B42-90E5-885830DB066F}" presName="firstChildTx" presStyleLbl="bgAccFollowNode1" presStyleIdx="0" presStyleCnt="4">
        <dgm:presLayoutVars>
          <dgm:bulletEnabled val="1"/>
        </dgm:presLayoutVars>
      </dgm:prSet>
      <dgm:spPr/>
    </dgm:pt>
    <dgm:pt modelId="{AC918558-71AE-104F-A000-DFF3CA7048BF}" type="pres">
      <dgm:prSet presAssocID="{3323D4D7-4FF8-9B42-90E5-885830DB066F}" presName="negSpace" presStyleCnt="0"/>
      <dgm:spPr/>
    </dgm:pt>
    <dgm:pt modelId="{3F8E5127-2BC6-294E-AB5F-036A02622250}" type="pres">
      <dgm:prSet presAssocID="{3323D4D7-4FF8-9B42-90E5-885830DB066F}" presName="circle" presStyleLbl="node1" presStyleIdx="0" presStyleCnt="4"/>
      <dgm:spPr/>
    </dgm:pt>
    <dgm:pt modelId="{D267B140-C46D-B344-962C-FFA42218A6B8}" type="pres">
      <dgm:prSet presAssocID="{576CC7B3-2E47-FF46-B66C-D6448DEEF80E}" presName="transSpace" presStyleCnt="0"/>
      <dgm:spPr/>
    </dgm:pt>
    <dgm:pt modelId="{923DEC99-0982-454A-BA59-0576D9FE7459}" type="pres">
      <dgm:prSet presAssocID="{E3D209D2-353C-6E4D-99BE-EF42F83FB061}" presName="posSpace" presStyleCnt="0"/>
      <dgm:spPr/>
    </dgm:pt>
    <dgm:pt modelId="{DC042CED-85CA-584D-8397-0D728AC8E15B}" type="pres">
      <dgm:prSet presAssocID="{E3D209D2-353C-6E4D-99BE-EF42F83FB061}" presName="vertFlow" presStyleCnt="0"/>
      <dgm:spPr/>
    </dgm:pt>
    <dgm:pt modelId="{4FF8E8BC-01EC-5D40-B80D-41D33C55DA11}" type="pres">
      <dgm:prSet presAssocID="{E3D209D2-353C-6E4D-99BE-EF42F83FB061}" presName="topSpace" presStyleCnt="0"/>
      <dgm:spPr/>
    </dgm:pt>
    <dgm:pt modelId="{AE0A4BC9-7E83-FD4A-9FF8-6DDC30979783}" type="pres">
      <dgm:prSet presAssocID="{E3D209D2-353C-6E4D-99BE-EF42F83FB061}" presName="firstComp" presStyleCnt="0"/>
      <dgm:spPr/>
    </dgm:pt>
    <dgm:pt modelId="{CD687D01-ACD5-4141-89E6-BB448BF0E784}" type="pres">
      <dgm:prSet presAssocID="{E3D209D2-353C-6E4D-99BE-EF42F83FB061}" presName="firstChild" presStyleLbl="bgAccFollowNode1" presStyleIdx="1" presStyleCnt="4"/>
      <dgm:spPr/>
    </dgm:pt>
    <dgm:pt modelId="{BBF1CB66-A240-7F46-BCA0-8BE5752A60F7}" type="pres">
      <dgm:prSet presAssocID="{E3D209D2-353C-6E4D-99BE-EF42F83FB061}" presName="firstChildTx" presStyleLbl="bgAccFollowNode1" presStyleIdx="1" presStyleCnt="4">
        <dgm:presLayoutVars>
          <dgm:bulletEnabled val="1"/>
        </dgm:presLayoutVars>
      </dgm:prSet>
      <dgm:spPr/>
    </dgm:pt>
    <dgm:pt modelId="{7CBD0395-680A-1A42-A093-F57C17C28EB2}" type="pres">
      <dgm:prSet presAssocID="{E3D209D2-353C-6E4D-99BE-EF42F83FB061}" presName="negSpace" presStyleCnt="0"/>
      <dgm:spPr/>
    </dgm:pt>
    <dgm:pt modelId="{71939B81-7452-9348-B331-3B59AC16FAB5}" type="pres">
      <dgm:prSet presAssocID="{E3D209D2-353C-6E4D-99BE-EF42F83FB061}" presName="circle" presStyleLbl="node1" presStyleIdx="1" presStyleCnt="4"/>
      <dgm:spPr/>
    </dgm:pt>
    <dgm:pt modelId="{B1B4FC6B-DADB-4B4D-B853-58C3AC7005C6}" type="pres">
      <dgm:prSet presAssocID="{AA1A0441-F0D3-4347-B272-C658F507E100}" presName="transSpace" presStyleCnt="0"/>
      <dgm:spPr/>
    </dgm:pt>
    <dgm:pt modelId="{FC652F08-D91D-8248-B043-15B270149F32}" type="pres">
      <dgm:prSet presAssocID="{A2002FB3-0F46-F94E-AABF-29AFBE92056D}" presName="posSpace" presStyleCnt="0"/>
      <dgm:spPr/>
    </dgm:pt>
    <dgm:pt modelId="{3F81E50A-65D6-7048-82BC-8713DCE2CE02}" type="pres">
      <dgm:prSet presAssocID="{A2002FB3-0F46-F94E-AABF-29AFBE92056D}" presName="vertFlow" presStyleCnt="0"/>
      <dgm:spPr/>
    </dgm:pt>
    <dgm:pt modelId="{016B7096-BFE4-F344-87B8-82EDC1732A8C}" type="pres">
      <dgm:prSet presAssocID="{A2002FB3-0F46-F94E-AABF-29AFBE92056D}" presName="topSpace" presStyleCnt="0"/>
      <dgm:spPr/>
    </dgm:pt>
    <dgm:pt modelId="{CB09D4A7-0E5E-174C-B556-05AFB8B331A8}" type="pres">
      <dgm:prSet presAssocID="{A2002FB3-0F46-F94E-AABF-29AFBE92056D}" presName="firstComp" presStyleCnt="0"/>
      <dgm:spPr/>
    </dgm:pt>
    <dgm:pt modelId="{A1F880F4-CB14-F147-8A7C-B27F10B9D229}" type="pres">
      <dgm:prSet presAssocID="{A2002FB3-0F46-F94E-AABF-29AFBE92056D}" presName="firstChild" presStyleLbl="bgAccFollowNode1" presStyleIdx="2" presStyleCnt="4"/>
      <dgm:spPr/>
    </dgm:pt>
    <dgm:pt modelId="{78247158-9F29-444B-8D0D-C6CF8D54DEE2}" type="pres">
      <dgm:prSet presAssocID="{A2002FB3-0F46-F94E-AABF-29AFBE92056D}" presName="firstChildTx" presStyleLbl="bgAccFollowNode1" presStyleIdx="2" presStyleCnt="4">
        <dgm:presLayoutVars>
          <dgm:bulletEnabled val="1"/>
        </dgm:presLayoutVars>
      </dgm:prSet>
      <dgm:spPr/>
    </dgm:pt>
    <dgm:pt modelId="{DB55213A-8A73-7C43-8DBA-4B25073EFA88}" type="pres">
      <dgm:prSet presAssocID="{A2002FB3-0F46-F94E-AABF-29AFBE92056D}" presName="negSpace" presStyleCnt="0"/>
      <dgm:spPr/>
    </dgm:pt>
    <dgm:pt modelId="{00FBA97E-A6BB-C144-A112-1EBE869109CC}" type="pres">
      <dgm:prSet presAssocID="{A2002FB3-0F46-F94E-AABF-29AFBE92056D}" presName="circle" presStyleLbl="node1" presStyleIdx="2" presStyleCnt="4"/>
      <dgm:spPr/>
    </dgm:pt>
    <dgm:pt modelId="{9E06852A-D4BB-1546-A244-F75FEBC32CCB}" type="pres">
      <dgm:prSet presAssocID="{751DB555-E2AD-D744-9AD1-61F6BC7B55B9}" presName="transSpace" presStyleCnt="0"/>
      <dgm:spPr/>
    </dgm:pt>
    <dgm:pt modelId="{2A59F437-DECC-0A44-B8F2-C0F8134D8FB4}" type="pres">
      <dgm:prSet presAssocID="{32091FE7-E714-E941-A314-7B8782BFA247}" presName="posSpace" presStyleCnt="0"/>
      <dgm:spPr/>
    </dgm:pt>
    <dgm:pt modelId="{FC091514-1343-2044-81FE-53F48A138C23}" type="pres">
      <dgm:prSet presAssocID="{32091FE7-E714-E941-A314-7B8782BFA247}" presName="vertFlow" presStyleCnt="0"/>
      <dgm:spPr/>
    </dgm:pt>
    <dgm:pt modelId="{2499909B-72DB-A745-A89F-BBCF2EF96D5F}" type="pres">
      <dgm:prSet presAssocID="{32091FE7-E714-E941-A314-7B8782BFA247}" presName="topSpace" presStyleCnt="0"/>
      <dgm:spPr/>
    </dgm:pt>
    <dgm:pt modelId="{2690CC26-ECD0-2140-AC20-57D37BA7E091}" type="pres">
      <dgm:prSet presAssocID="{32091FE7-E714-E941-A314-7B8782BFA247}" presName="firstComp" presStyleCnt="0"/>
      <dgm:spPr/>
    </dgm:pt>
    <dgm:pt modelId="{3D35A1BB-99E6-004B-ADAB-89FE882D5EFB}" type="pres">
      <dgm:prSet presAssocID="{32091FE7-E714-E941-A314-7B8782BFA247}" presName="firstChild" presStyleLbl="bgAccFollowNode1" presStyleIdx="3" presStyleCnt="4"/>
      <dgm:spPr/>
    </dgm:pt>
    <dgm:pt modelId="{08BECD11-074F-2342-9CF7-DA11C3A6404A}" type="pres">
      <dgm:prSet presAssocID="{32091FE7-E714-E941-A314-7B8782BFA247}" presName="firstChildTx" presStyleLbl="bgAccFollowNode1" presStyleIdx="3" presStyleCnt="4">
        <dgm:presLayoutVars>
          <dgm:bulletEnabled val="1"/>
        </dgm:presLayoutVars>
      </dgm:prSet>
      <dgm:spPr/>
    </dgm:pt>
    <dgm:pt modelId="{8D14A103-20CE-F548-AC6B-62934FE1933B}" type="pres">
      <dgm:prSet presAssocID="{32091FE7-E714-E941-A314-7B8782BFA247}" presName="negSpace" presStyleCnt="0"/>
      <dgm:spPr/>
    </dgm:pt>
    <dgm:pt modelId="{BB0761BD-3B10-304C-93F5-1E37D813ED83}" type="pres">
      <dgm:prSet presAssocID="{32091FE7-E714-E941-A314-7B8782BFA247}" presName="circle" presStyleLbl="node1" presStyleIdx="3" presStyleCnt="4"/>
      <dgm:spPr/>
    </dgm:pt>
  </dgm:ptLst>
  <dgm:cxnLst>
    <dgm:cxn modelId="{66ECE80D-0C7D-8A4B-ACC2-C801ADE5A009}" type="presOf" srcId="{72007553-E2D6-734A-A6E2-F235A36525F6}" destId="{3DC2006A-2C54-A54B-9CF1-2D83E87CA5CA}" srcOrd="1" destOrd="0" presId="urn:microsoft.com/office/officeart/2005/8/layout/hList9"/>
    <dgm:cxn modelId="{F08CF60D-5689-3143-8B02-750D94FBC947}" type="presOf" srcId="{E7115C35-BF73-EE4A-9362-90AAEF070876}" destId="{CD687D01-ACD5-4141-89E6-BB448BF0E784}" srcOrd="0" destOrd="0" presId="urn:microsoft.com/office/officeart/2005/8/layout/hList9"/>
    <dgm:cxn modelId="{DC774C18-0C06-6C44-A5D8-E8AF203E3B4F}" srcId="{AB6BC4E5-CAFA-C14E-915F-36F4FF970433}" destId="{E3D209D2-353C-6E4D-99BE-EF42F83FB061}" srcOrd="1" destOrd="0" parTransId="{0C36E1EF-4A8E-0747-AAE0-93C89B3EA930}" sibTransId="{AA1A0441-F0D3-4347-B272-C658F507E100}"/>
    <dgm:cxn modelId="{DB190723-073E-0C49-BA65-1C98846E09F0}" type="presOf" srcId="{A7326EC6-41DD-004E-B6B0-05A0F8379F27}" destId="{08BECD11-074F-2342-9CF7-DA11C3A6404A}" srcOrd="1" destOrd="0" presId="urn:microsoft.com/office/officeart/2005/8/layout/hList9"/>
    <dgm:cxn modelId="{3BF8B439-A12D-2F43-B4A4-7F6324C569E4}" type="presOf" srcId="{A2002FB3-0F46-F94E-AABF-29AFBE92056D}" destId="{00FBA97E-A6BB-C144-A112-1EBE869109CC}" srcOrd="0" destOrd="0" presId="urn:microsoft.com/office/officeart/2005/8/layout/hList9"/>
    <dgm:cxn modelId="{D7BA3645-F761-3742-A626-86AED76C7A23}" type="presOf" srcId="{E7115C35-BF73-EE4A-9362-90AAEF070876}" destId="{BBF1CB66-A240-7F46-BCA0-8BE5752A60F7}" srcOrd="1" destOrd="0" presId="urn:microsoft.com/office/officeart/2005/8/layout/hList9"/>
    <dgm:cxn modelId="{40EEE445-119D-974A-9B4C-DA9CB8E91A39}" srcId="{A2002FB3-0F46-F94E-AABF-29AFBE92056D}" destId="{55779F34-B284-344C-AAB2-D05A0BDFC2D2}" srcOrd="0" destOrd="0" parTransId="{01AFB3ED-0231-3A42-A3E9-43269E6E2869}" sibTransId="{9D368B3D-D5E2-3447-A61A-AF2F8074C9D1}"/>
    <dgm:cxn modelId="{A3495B4F-F38E-0A41-90D0-FB58CAAC541D}" type="presOf" srcId="{A7326EC6-41DD-004E-B6B0-05A0F8379F27}" destId="{3D35A1BB-99E6-004B-ADAB-89FE882D5EFB}" srcOrd="0" destOrd="0" presId="urn:microsoft.com/office/officeart/2005/8/layout/hList9"/>
    <dgm:cxn modelId="{9773695B-83C3-BC43-B375-CD5138EC131F}" srcId="{E3D209D2-353C-6E4D-99BE-EF42F83FB061}" destId="{E7115C35-BF73-EE4A-9362-90AAEF070876}" srcOrd="0" destOrd="0" parTransId="{F143DEE5-BA96-C244-84EF-BAEE166C0476}" sibTransId="{280265A1-598B-A14B-AF11-E6E8694A37CC}"/>
    <dgm:cxn modelId="{3B885F72-792C-E240-B8CA-354EF82F5B6F}" srcId="{3323D4D7-4FF8-9B42-90E5-885830DB066F}" destId="{72007553-E2D6-734A-A6E2-F235A36525F6}" srcOrd="0" destOrd="0" parTransId="{81133890-3567-9241-B26F-C0914D21631E}" sibTransId="{1FA75E97-AC1B-3C4F-B032-EBFFA3BDDA00}"/>
    <dgm:cxn modelId="{49DA5873-16F9-A84B-8A7D-18365B0516AE}" type="presOf" srcId="{72007553-E2D6-734A-A6E2-F235A36525F6}" destId="{3C96B69C-8E47-FA46-AF59-BC7B82FCE102}" srcOrd="0" destOrd="0" presId="urn:microsoft.com/office/officeart/2005/8/layout/hList9"/>
    <dgm:cxn modelId="{94908573-8042-034C-8307-D3B20A85C648}" srcId="{32091FE7-E714-E941-A314-7B8782BFA247}" destId="{A7326EC6-41DD-004E-B6B0-05A0F8379F27}" srcOrd="0" destOrd="0" parTransId="{A293E499-3BC5-8B40-931A-94A4731DD39B}" sibTransId="{36D898B2-905E-3144-BBE0-BB5C676AAD03}"/>
    <dgm:cxn modelId="{E4735AAB-F937-4A43-8B1C-B6BD2D2549B3}" srcId="{AB6BC4E5-CAFA-C14E-915F-36F4FF970433}" destId="{32091FE7-E714-E941-A314-7B8782BFA247}" srcOrd="3" destOrd="0" parTransId="{A9A20447-D0E3-844B-BBFC-CA4B4C41C01D}" sibTransId="{24D7F8DF-6CE5-6147-9A5F-5DC2CDB91853}"/>
    <dgm:cxn modelId="{E00F4AAF-E8F8-694A-B1EF-42998BDFE264}" type="presOf" srcId="{E3D209D2-353C-6E4D-99BE-EF42F83FB061}" destId="{71939B81-7452-9348-B331-3B59AC16FAB5}" srcOrd="0" destOrd="0" presId="urn:microsoft.com/office/officeart/2005/8/layout/hList9"/>
    <dgm:cxn modelId="{9AE50DB8-5965-154D-8C0F-5250BB221C68}" type="presOf" srcId="{32091FE7-E714-E941-A314-7B8782BFA247}" destId="{BB0761BD-3B10-304C-93F5-1E37D813ED83}" srcOrd="0" destOrd="0" presId="urn:microsoft.com/office/officeart/2005/8/layout/hList9"/>
    <dgm:cxn modelId="{B364D6BB-DD2D-3442-B3CF-3BF9C1018AC6}" type="presOf" srcId="{AB6BC4E5-CAFA-C14E-915F-36F4FF970433}" destId="{7DAB4057-6F51-8249-81C2-470D03952145}" srcOrd="0" destOrd="0" presId="urn:microsoft.com/office/officeart/2005/8/layout/hList9"/>
    <dgm:cxn modelId="{9D5703BD-3F04-D64A-9B5F-64DD2C38AD9A}" srcId="{AB6BC4E5-CAFA-C14E-915F-36F4FF970433}" destId="{A2002FB3-0F46-F94E-AABF-29AFBE92056D}" srcOrd="2" destOrd="0" parTransId="{B8628DF3-1696-C849-A41A-633925631FE0}" sibTransId="{751DB555-E2AD-D744-9AD1-61F6BC7B55B9}"/>
    <dgm:cxn modelId="{74E5DEC9-10DB-7F47-8957-1E8CD3DE8018}" srcId="{AB6BC4E5-CAFA-C14E-915F-36F4FF970433}" destId="{3323D4D7-4FF8-9B42-90E5-885830DB066F}" srcOrd="0" destOrd="0" parTransId="{B6D6710D-73C0-C643-834C-55DEB2CDEC3D}" sibTransId="{576CC7B3-2E47-FF46-B66C-D6448DEEF80E}"/>
    <dgm:cxn modelId="{94743DD4-BA53-084C-8F30-BFF259E5C7C1}" type="presOf" srcId="{55779F34-B284-344C-AAB2-D05A0BDFC2D2}" destId="{A1F880F4-CB14-F147-8A7C-B27F10B9D229}" srcOrd="0" destOrd="0" presId="urn:microsoft.com/office/officeart/2005/8/layout/hList9"/>
    <dgm:cxn modelId="{A6E3F4F4-C7A4-4D40-A332-B5F66EF5F823}" type="presOf" srcId="{55779F34-B284-344C-AAB2-D05A0BDFC2D2}" destId="{78247158-9F29-444B-8D0D-C6CF8D54DEE2}" srcOrd="1" destOrd="0" presId="urn:microsoft.com/office/officeart/2005/8/layout/hList9"/>
    <dgm:cxn modelId="{8F047EFB-A2D3-C041-8D0D-AF3D6484ED74}" type="presOf" srcId="{3323D4D7-4FF8-9B42-90E5-885830DB066F}" destId="{3F8E5127-2BC6-294E-AB5F-036A02622250}" srcOrd="0" destOrd="0" presId="urn:microsoft.com/office/officeart/2005/8/layout/hList9"/>
    <dgm:cxn modelId="{A3B238C5-DDE7-F847-B44C-DC0167BAA4A5}" type="presParOf" srcId="{7DAB4057-6F51-8249-81C2-470D03952145}" destId="{C44E8171-EE24-334C-A0F4-208DCE554754}" srcOrd="0" destOrd="0" presId="urn:microsoft.com/office/officeart/2005/8/layout/hList9"/>
    <dgm:cxn modelId="{DB1A62ED-3612-CC40-AFC1-876A4182D884}" type="presParOf" srcId="{7DAB4057-6F51-8249-81C2-470D03952145}" destId="{48522359-BCA3-2C4A-AEEE-4CFBED6E7A42}" srcOrd="1" destOrd="0" presId="urn:microsoft.com/office/officeart/2005/8/layout/hList9"/>
    <dgm:cxn modelId="{ABAC8D66-8272-9749-8160-7E9753606F5B}" type="presParOf" srcId="{48522359-BCA3-2C4A-AEEE-4CFBED6E7A42}" destId="{1F1E167F-D127-104F-AA94-F437762EE30E}" srcOrd="0" destOrd="0" presId="urn:microsoft.com/office/officeart/2005/8/layout/hList9"/>
    <dgm:cxn modelId="{8E02FE4D-8445-FD47-823A-49E3EDBF9CB6}" type="presParOf" srcId="{48522359-BCA3-2C4A-AEEE-4CFBED6E7A42}" destId="{3F81CDD9-947B-3F49-86AA-A09348019541}" srcOrd="1" destOrd="0" presId="urn:microsoft.com/office/officeart/2005/8/layout/hList9"/>
    <dgm:cxn modelId="{B576E791-1956-A140-8BE4-BFC082650848}" type="presParOf" srcId="{3F81CDD9-947B-3F49-86AA-A09348019541}" destId="{3C96B69C-8E47-FA46-AF59-BC7B82FCE102}" srcOrd="0" destOrd="0" presId="urn:microsoft.com/office/officeart/2005/8/layout/hList9"/>
    <dgm:cxn modelId="{BCDE7FEF-5E5F-0E43-9C0B-C3437117D63F}" type="presParOf" srcId="{3F81CDD9-947B-3F49-86AA-A09348019541}" destId="{3DC2006A-2C54-A54B-9CF1-2D83E87CA5CA}" srcOrd="1" destOrd="0" presId="urn:microsoft.com/office/officeart/2005/8/layout/hList9"/>
    <dgm:cxn modelId="{1859FDA6-2D6C-EF4D-82F5-2A13E8B197F7}" type="presParOf" srcId="{7DAB4057-6F51-8249-81C2-470D03952145}" destId="{AC918558-71AE-104F-A000-DFF3CA7048BF}" srcOrd="2" destOrd="0" presId="urn:microsoft.com/office/officeart/2005/8/layout/hList9"/>
    <dgm:cxn modelId="{AD98AFF8-052A-BD4B-BB57-684482132D27}" type="presParOf" srcId="{7DAB4057-6F51-8249-81C2-470D03952145}" destId="{3F8E5127-2BC6-294E-AB5F-036A02622250}" srcOrd="3" destOrd="0" presId="urn:microsoft.com/office/officeart/2005/8/layout/hList9"/>
    <dgm:cxn modelId="{D340638B-8829-3046-9D91-4F8B537BCA0A}" type="presParOf" srcId="{7DAB4057-6F51-8249-81C2-470D03952145}" destId="{D267B140-C46D-B344-962C-FFA42218A6B8}" srcOrd="4" destOrd="0" presId="urn:microsoft.com/office/officeart/2005/8/layout/hList9"/>
    <dgm:cxn modelId="{2C63FF0D-C834-AC4F-876B-94521379C23F}" type="presParOf" srcId="{7DAB4057-6F51-8249-81C2-470D03952145}" destId="{923DEC99-0982-454A-BA59-0576D9FE7459}" srcOrd="5" destOrd="0" presId="urn:microsoft.com/office/officeart/2005/8/layout/hList9"/>
    <dgm:cxn modelId="{573C6014-5C75-744E-8065-217CE8375230}" type="presParOf" srcId="{7DAB4057-6F51-8249-81C2-470D03952145}" destId="{DC042CED-85CA-584D-8397-0D728AC8E15B}" srcOrd="6" destOrd="0" presId="urn:microsoft.com/office/officeart/2005/8/layout/hList9"/>
    <dgm:cxn modelId="{D3592C13-5B83-E640-AF0E-8A0E17E06D5F}" type="presParOf" srcId="{DC042CED-85CA-584D-8397-0D728AC8E15B}" destId="{4FF8E8BC-01EC-5D40-B80D-41D33C55DA11}" srcOrd="0" destOrd="0" presId="urn:microsoft.com/office/officeart/2005/8/layout/hList9"/>
    <dgm:cxn modelId="{272725F5-4199-5540-9FF4-4B2403C4B80F}" type="presParOf" srcId="{DC042CED-85CA-584D-8397-0D728AC8E15B}" destId="{AE0A4BC9-7E83-FD4A-9FF8-6DDC30979783}" srcOrd="1" destOrd="0" presId="urn:microsoft.com/office/officeart/2005/8/layout/hList9"/>
    <dgm:cxn modelId="{37475886-7834-EE42-85F6-09DA5E6476AE}" type="presParOf" srcId="{AE0A4BC9-7E83-FD4A-9FF8-6DDC30979783}" destId="{CD687D01-ACD5-4141-89E6-BB448BF0E784}" srcOrd="0" destOrd="0" presId="urn:microsoft.com/office/officeart/2005/8/layout/hList9"/>
    <dgm:cxn modelId="{D0DADBB7-F81F-8443-AF4E-DFE02512B085}" type="presParOf" srcId="{AE0A4BC9-7E83-FD4A-9FF8-6DDC30979783}" destId="{BBF1CB66-A240-7F46-BCA0-8BE5752A60F7}" srcOrd="1" destOrd="0" presId="urn:microsoft.com/office/officeart/2005/8/layout/hList9"/>
    <dgm:cxn modelId="{B84B9142-A32F-3B46-BDC1-70C491D5C24B}" type="presParOf" srcId="{7DAB4057-6F51-8249-81C2-470D03952145}" destId="{7CBD0395-680A-1A42-A093-F57C17C28EB2}" srcOrd="7" destOrd="0" presId="urn:microsoft.com/office/officeart/2005/8/layout/hList9"/>
    <dgm:cxn modelId="{A2EF5127-C870-9D45-86FB-D80CCE6FD47F}" type="presParOf" srcId="{7DAB4057-6F51-8249-81C2-470D03952145}" destId="{71939B81-7452-9348-B331-3B59AC16FAB5}" srcOrd="8" destOrd="0" presId="urn:microsoft.com/office/officeart/2005/8/layout/hList9"/>
    <dgm:cxn modelId="{C5B6562D-8079-294E-B360-4D5CBB48644C}" type="presParOf" srcId="{7DAB4057-6F51-8249-81C2-470D03952145}" destId="{B1B4FC6B-DADB-4B4D-B853-58C3AC7005C6}" srcOrd="9" destOrd="0" presId="urn:microsoft.com/office/officeart/2005/8/layout/hList9"/>
    <dgm:cxn modelId="{114678C5-F195-374B-AED0-9D8642A24022}" type="presParOf" srcId="{7DAB4057-6F51-8249-81C2-470D03952145}" destId="{FC652F08-D91D-8248-B043-15B270149F32}" srcOrd="10" destOrd="0" presId="urn:microsoft.com/office/officeart/2005/8/layout/hList9"/>
    <dgm:cxn modelId="{D6E8E90C-130B-F543-9B27-CDDB0DD1D521}" type="presParOf" srcId="{7DAB4057-6F51-8249-81C2-470D03952145}" destId="{3F81E50A-65D6-7048-82BC-8713DCE2CE02}" srcOrd="11" destOrd="0" presId="urn:microsoft.com/office/officeart/2005/8/layout/hList9"/>
    <dgm:cxn modelId="{EEBEF1B3-13FB-E944-AE74-4C09C9837009}" type="presParOf" srcId="{3F81E50A-65D6-7048-82BC-8713DCE2CE02}" destId="{016B7096-BFE4-F344-87B8-82EDC1732A8C}" srcOrd="0" destOrd="0" presId="urn:microsoft.com/office/officeart/2005/8/layout/hList9"/>
    <dgm:cxn modelId="{CB599076-4BB3-3846-9345-09A7E02E7C82}" type="presParOf" srcId="{3F81E50A-65D6-7048-82BC-8713DCE2CE02}" destId="{CB09D4A7-0E5E-174C-B556-05AFB8B331A8}" srcOrd="1" destOrd="0" presId="urn:microsoft.com/office/officeart/2005/8/layout/hList9"/>
    <dgm:cxn modelId="{2E850A61-A957-AC46-8BF1-D424AF4615CD}" type="presParOf" srcId="{CB09D4A7-0E5E-174C-B556-05AFB8B331A8}" destId="{A1F880F4-CB14-F147-8A7C-B27F10B9D229}" srcOrd="0" destOrd="0" presId="urn:microsoft.com/office/officeart/2005/8/layout/hList9"/>
    <dgm:cxn modelId="{F3832B85-2622-6B4F-A462-C7805B6244E0}" type="presParOf" srcId="{CB09D4A7-0E5E-174C-B556-05AFB8B331A8}" destId="{78247158-9F29-444B-8D0D-C6CF8D54DEE2}" srcOrd="1" destOrd="0" presId="urn:microsoft.com/office/officeart/2005/8/layout/hList9"/>
    <dgm:cxn modelId="{43A12835-CC84-9C45-B587-41169372A2AB}" type="presParOf" srcId="{7DAB4057-6F51-8249-81C2-470D03952145}" destId="{DB55213A-8A73-7C43-8DBA-4B25073EFA88}" srcOrd="12" destOrd="0" presId="urn:microsoft.com/office/officeart/2005/8/layout/hList9"/>
    <dgm:cxn modelId="{DF15CB58-B0DD-C346-BB91-56F7F07FC24A}" type="presParOf" srcId="{7DAB4057-6F51-8249-81C2-470D03952145}" destId="{00FBA97E-A6BB-C144-A112-1EBE869109CC}" srcOrd="13" destOrd="0" presId="urn:microsoft.com/office/officeart/2005/8/layout/hList9"/>
    <dgm:cxn modelId="{A3F6E1F7-4453-FA4A-B6D6-169CE21034CF}" type="presParOf" srcId="{7DAB4057-6F51-8249-81C2-470D03952145}" destId="{9E06852A-D4BB-1546-A244-F75FEBC32CCB}" srcOrd="14" destOrd="0" presId="urn:microsoft.com/office/officeart/2005/8/layout/hList9"/>
    <dgm:cxn modelId="{E80E8AD1-623D-D844-98AB-7FB203926E28}" type="presParOf" srcId="{7DAB4057-6F51-8249-81C2-470D03952145}" destId="{2A59F437-DECC-0A44-B8F2-C0F8134D8FB4}" srcOrd="15" destOrd="0" presId="urn:microsoft.com/office/officeart/2005/8/layout/hList9"/>
    <dgm:cxn modelId="{0F447671-4266-2B4F-A749-CC713E10D805}" type="presParOf" srcId="{7DAB4057-6F51-8249-81C2-470D03952145}" destId="{FC091514-1343-2044-81FE-53F48A138C23}" srcOrd="16" destOrd="0" presId="urn:microsoft.com/office/officeart/2005/8/layout/hList9"/>
    <dgm:cxn modelId="{5F55C241-F266-AE4F-AD0A-F520018CC359}" type="presParOf" srcId="{FC091514-1343-2044-81FE-53F48A138C23}" destId="{2499909B-72DB-A745-A89F-BBCF2EF96D5F}" srcOrd="0" destOrd="0" presId="urn:microsoft.com/office/officeart/2005/8/layout/hList9"/>
    <dgm:cxn modelId="{C0AAB942-CBC6-C34F-B6F1-CAD7D64CCD18}" type="presParOf" srcId="{FC091514-1343-2044-81FE-53F48A138C23}" destId="{2690CC26-ECD0-2140-AC20-57D37BA7E091}" srcOrd="1" destOrd="0" presId="urn:microsoft.com/office/officeart/2005/8/layout/hList9"/>
    <dgm:cxn modelId="{F8FB939F-FD66-764D-BD6F-CA7E625997B2}" type="presParOf" srcId="{2690CC26-ECD0-2140-AC20-57D37BA7E091}" destId="{3D35A1BB-99E6-004B-ADAB-89FE882D5EFB}" srcOrd="0" destOrd="0" presId="urn:microsoft.com/office/officeart/2005/8/layout/hList9"/>
    <dgm:cxn modelId="{ACD4868B-DC22-EB44-905F-11181D6DD216}" type="presParOf" srcId="{2690CC26-ECD0-2140-AC20-57D37BA7E091}" destId="{08BECD11-074F-2342-9CF7-DA11C3A6404A}" srcOrd="1" destOrd="0" presId="urn:microsoft.com/office/officeart/2005/8/layout/hList9"/>
    <dgm:cxn modelId="{B8D4C487-C2EA-7C4E-83BD-8AA3B0BA934D}" type="presParOf" srcId="{7DAB4057-6F51-8249-81C2-470D03952145}" destId="{8D14A103-20CE-F548-AC6B-62934FE1933B}" srcOrd="17" destOrd="0" presId="urn:microsoft.com/office/officeart/2005/8/layout/hList9"/>
    <dgm:cxn modelId="{643439CE-0610-5042-92D3-9069BC3D8195}" type="presParOf" srcId="{7DAB4057-6F51-8249-81C2-470D03952145}" destId="{BB0761BD-3B10-304C-93F5-1E37D813ED8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F0845D-D6A9-8148-8E59-D1F30A80D03A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D8F6F-028B-5C49-BB10-1B7F61F17F6F}">
      <dgm:prSet phldrT="[Text]"/>
      <dgm:spPr>
        <a:noFill/>
      </dgm:spPr>
      <dgm:t>
        <a:bodyPr/>
        <a:lstStyle/>
        <a:p>
          <a:r>
            <a:rPr lang="en-US" dirty="0"/>
            <a:t>Highest Ranked Related Video</a:t>
          </a:r>
        </a:p>
      </dgm:t>
    </dgm:pt>
    <dgm:pt modelId="{D98378AF-D14D-BA41-BAFA-25DC905A3C6A}" type="parTrans" cxnId="{53029A6A-4044-5A44-A767-2151DAA0C716}">
      <dgm:prSet/>
      <dgm:spPr/>
      <dgm:t>
        <a:bodyPr/>
        <a:lstStyle/>
        <a:p>
          <a:endParaRPr lang="en-US"/>
        </a:p>
      </dgm:t>
    </dgm:pt>
    <dgm:pt modelId="{3CDBD592-F5BD-3740-8B61-1BEC9A3BA882}" type="sibTrans" cxnId="{53029A6A-4044-5A44-A767-2151DAA0C716}">
      <dgm:prSet/>
      <dgm:spPr/>
      <dgm:t>
        <a:bodyPr/>
        <a:lstStyle/>
        <a:p>
          <a:endParaRPr lang="en-US"/>
        </a:p>
      </dgm:t>
    </dgm:pt>
    <dgm:pt modelId="{36B749BA-CA9A-D646-B3C9-0C46B72F5D3B}">
      <dgm:prSet phldrT="[Text]"/>
      <dgm:spPr>
        <a:noFill/>
      </dgm:spPr>
      <dgm:t>
        <a:bodyPr/>
        <a:lstStyle/>
        <a:p>
          <a:r>
            <a:rPr lang="en-US" dirty="0"/>
            <a:t>Highest Ranked Videos Overall</a:t>
          </a:r>
        </a:p>
      </dgm:t>
    </dgm:pt>
    <dgm:pt modelId="{C70757D2-3384-7E45-BC4A-B498207D4412}" type="parTrans" cxnId="{F5A244D9-EF3B-C94C-88D7-CD07AA5D87B5}">
      <dgm:prSet/>
      <dgm:spPr/>
      <dgm:t>
        <a:bodyPr/>
        <a:lstStyle/>
        <a:p>
          <a:endParaRPr lang="en-US"/>
        </a:p>
      </dgm:t>
    </dgm:pt>
    <dgm:pt modelId="{6666A364-3171-C049-B8CB-36B05CC5E291}" type="sibTrans" cxnId="{F5A244D9-EF3B-C94C-88D7-CD07AA5D87B5}">
      <dgm:prSet/>
      <dgm:spPr/>
      <dgm:t>
        <a:bodyPr/>
        <a:lstStyle/>
        <a:p>
          <a:endParaRPr lang="en-US"/>
        </a:p>
      </dgm:t>
    </dgm:pt>
    <dgm:pt modelId="{3DC81A7B-A6CB-A047-8930-6B869E18B9BF}">
      <dgm:prSet phldrT="[Text]"/>
      <dgm:spPr>
        <a:noFill/>
      </dgm:spPr>
      <dgm:t>
        <a:bodyPr/>
        <a:lstStyle/>
        <a:p>
          <a:r>
            <a:rPr lang="en-US" dirty="0"/>
            <a:t>Top video categories</a:t>
          </a:r>
        </a:p>
      </dgm:t>
    </dgm:pt>
    <dgm:pt modelId="{178FEF9F-281C-374C-92EC-308EBB1C4FA9}" type="parTrans" cxnId="{153199CA-6623-E548-A296-135249F2E64B}">
      <dgm:prSet/>
      <dgm:spPr/>
      <dgm:t>
        <a:bodyPr/>
        <a:lstStyle/>
        <a:p>
          <a:endParaRPr lang="en-US"/>
        </a:p>
      </dgm:t>
    </dgm:pt>
    <dgm:pt modelId="{2A486D9E-FC11-DD4B-8194-ECD09A2E98AC}" type="sibTrans" cxnId="{153199CA-6623-E548-A296-135249F2E64B}">
      <dgm:prSet/>
      <dgm:spPr/>
      <dgm:t>
        <a:bodyPr/>
        <a:lstStyle/>
        <a:p>
          <a:endParaRPr lang="en-US"/>
        </a:p>
      </dgm:t>
    </dgm:pt>
    <dgm:pt modelId="{B875D7C4-FB39-794E-8FD8-24BA046A559A}">
      <dgm:prSet phldrT="[Text]"/>
      <dgm:spPr>
        <a:noFill/>
      </dgm:spPr>
      <dgm:t>
        <a:bodyPr/>
        <a:lstStyle/>
        <a:p>
          <a:r>
            <a:rPr lang="en-US" dirty="0"/>
            <a:t>Performance metrics for top videos</a:t>
          </a:r>
        </a:p>
      </dgm:t>
    </dgm:pt>
    <dgm:pt modelId="{C5AE0613-EDA5-1F48-8670-42840FC7C413}" type="parTrans" cxnId="{6341F6BD-3C29-084B-9A67-F641BC49E3C7}">
      <dgm:prSet/>
      <dgm:spPr/>
      <dgm:t>
        <a:bodyPr/>
        <a:lstStyle/>
        <a:p>
          <a:endParaRPr lang="en-US"/>
        </a:p>
      </dgm:t>
    </dgm:pt>
    <dgm:pt modelId="{A4A545FD-EAC8-5F4E-86E3-B8C5544A0F4E}" type="sibTrans" cxnId="{6341F6BD-3C29-084B-9A67-F641BC49E3C7}">
      <dgm:prSet/>
      <dgm:spPr/>
      <dgm:t>
        <a:bodyPr/>
        <a:lstStyle/>
        <a:p>
          <a:endParaRPr lang="en-US"/>
        </a:p>
      </dgm:t>
    </dgm:pt>
    <dgm:pt modelId="{B656F74F-623F-3046-B089-AF96B24C2461}" type="pres">
      <dgm:prSet presAssocID="{A6F0845D-D6A9-8148-8E59-D1F30A80D03A}" presName="Name0" presStyleCnt="0">
        <dgm:presLayoutVars>
          <dgm:dir/>
          <dgm:resizeHandles val="exact"/>
        </dgm:presLayoutVars>
      </dgm:prSet>
      <dgm:spPr/>
    </dgm:pt>
    <dgm:pt modelId="{D152A2C7-3C0C-374C-B02E-A8960D050827}" type="pres">
      <dgm:prSet presAssocID="{563D8F6F-028B-5C49-BB10-1B7F61F17F6F}" presName="node" presStyleLbl="node1" presStyleIdx="0" presStyleCnt="4" custLinFactX="-12523" custLinFactNeighborX="-100000" custLinFactNeighborY="13281">
        <dgm:presLayoutVars>
          <dgm:bulletEnabled val="1"/>
        </dgm:presLayoutVars>
      </dgm:prSet>
      <dgm:spPr/>
    </dgm:pt>
    <dgm:pt modelId="{5D94E7CE-B9FD-3E4E-818E-20ABB3CF3AD0}" type="pres">
      <dgm:prSet presAssocID="{3CDBD592-F5BD-3740-8B61-1BEC9A3BA882}" presName="sibTrans" presStyleCnt="0"/>
      <dgm:spPr/>
    </dgm:pt>
    <dgm:pt modelId="{39A7C9F6-9F1E-6E44-B64A-DF60F4F7E4B4}" type="pres">
      <dgm:prSet presAssocID="{36B749BA-CA9A-D646-B3C9-0C46B72F5D3B}" presName="node" presStyleLbl="node1" presStyleIdx="1" presStyleCnt="4">
        <dgm:presLayoutVars>
          <dgm:bulletEnabled val="1"/>
        </dgm:presLayoutVars>
      </dgm:prSet>
      <dgm:spPr/>
    </dgm:pt>
    <dgm:pt modelId="{E0B0D465-F6B7-7543-990D-44B13F8BA1D4}" type="pres">
      <dgm:prSet presAssocID="{6666A364-3171-C049-B8CB-36B05CC5E291}" presName="sibTrans" presStyleCnt="0"/>
      <dgm:spPr/>
    </dgm:pt>
    <dgm:pt modelId="{EE251DC6-9690-C144-913A-73E8C5B61EEB}" type="pres">
      <dgm:prSet presAssocID="{3DC81A7B-A6CB-A047-8930-6B869E18B9BF}" presName="node" presStyleLbl="node1" presStyleIdx="2" presStyleCnt="4" custLinFactNeighborX="33371" custLinFactNeighborY="6406">
        <dgm:presLayoutVars>
          <dgm:bulletEnabled val="1"/>
        </dgm:presLayoutVars>
      </dgm:prSet>
      <dgm:spPr/>
    </dgm:pt>
    <dgm:pt modelId="{5275D7F2-B5A0-8248-9AC3-AA89C540FFFA}" type="pres">
      <dgm:prSet presAssocID="{2A486D9E-FC11-DD4B-8194-ECD09A2E98AC}" presName="sibTrans" presStyleCnt="0"/>
      <dgm:spPr/>
    </dgm:pt>
    <dgm:pt modelId="{B25C58AD-0A71-064A-9197-424BDF994DC1}" type="pres">
      <dgm:prSet presAssocID="{B875D7C4-FB39-794E-8FD8-24BA046A559A}" presName="node" presStyleLbl="node1" presStyleIdx="3" presStyleCnt="4" custLinFactX="10547" custLinFactNeighborX="100000">
        <dgm:presLayoutVars>
          <dgm:bulletEnabled val="1"/>
        </dgm:presLayoutVars>
      </dgm:prSet>
      <dgm:spPr/>
    </dgm:pt>
  </dgm:ptLst>
  <dgm:cxnLst>
    <dgm:cxn modelId="{53029A6A-4044-5A44-A767-2151DAA0C716}" srcId="{A6F0845D-D6A9-8148-8E59-D1F30A80D03A}" destId="{563D8F6F-028B-5C49-BB10-1B7F61F17F6F}" srcOrd="0" destOrd="0" parTransId="{D98378AF-D14D-BA41-BAFA-25DC905A3C6A}" sibTransId="{3CDBD592-F5BD-3740-8B61-1BEC9A3BA882}"/>
    <dgm:cxn modelId="{7D98C272-F84B-3C4E-8701-6AF66AC48950}" type="presOf" srcId="{563D8F6F-028B-5C49-BB10-1B7F61F17F6F}" destId="{D152A2C7-3C0C-374C-B02E-A8960D050827}" srcOrd="0" destOrd="0" presId="urn:microsoft.com/office/officeart/2005/8/layout/hList6"/>
    <dgm:cxn modelId="{04996FAA-FF44-C84B-A52D-4F0944AA1AD8}" type="presOf" srcId="{A6F0845D-D6A9-8148-8E59-D1F30A80D03A}" destId="{B656F74F-623F-3046-B089-AF96B24C2461}" srcOrd="0" destOrd="0" presId="urn:microsoft.com/office/officeart/2005/8/layout/hList6"/>
    <dgm:cxn modelId="{6341F6BD-3C29-084B-9A67-F641BC49E3C7}" srcId="{A6F0845D-D6A9-8148-8E59-D1F30A80D03A}" destId="{B875D7C4-FB39-794E-8FD8-24BA046A559A}" srcOrd="3" destOrd="0" parTransId="{C5AE0613-EDA5-1F48-8670-42840FC7C413}" sibTransId="{A4A545FD-EAC8-5F4E-86E3-B8C5544A0F4E}"/>
    <dgm:cxn modelId="{1F374EC0-A931-8A49-90F2-91296B8F5E3A}" type="presOf" srcId="{36B749BA-CA9A-D646-B3C9-0C46B72F5D3B}" destId="{39A7C9F6-9F1E-6E44-B64A-DF60F4F7E4B4}" srcOrd="0" destOrd="0" presId="urn:microsoft.com/office/officeart/2005/8/layout/hList6"/>
    <dgm:cxn modelId="{153199CA-6623-E548-A296-135249F2E64B}" srcId="{A6F0845D-D6A9-8148-8E59-D1F30A80D03A}" destId="{3DC81A7B-A6CB-A047-8930-6B869E18B9BF}" srcOrd="2" destOrd="0" parTransId="{178FEF9F-281C-374C-92EC-308EBB1C4FA9}" sibTransId="{2A486D9E-FC11-DD4B-8194-ECD09A2E98AC}"/>
    <dgm:cxn modelId="{F5A244D9-EF3B-C94C-88D7-CD07AA5D87B5}" srcId="{A6F0845D-D6A9-8148-8E59-D1F30A80D03A}" destId="{36B749BA-CA9A-D646-B3C9-0C46B72F5D3B}" srcOrd="1" destOrd="0" parTransId="{C70757D2-3384-7E45-BC4A-B498207D4412}" sibTransId="{6666A364-3171-C049-B8CB-36B05CC5E291}"/>
    <dgm:cxn modelId="{83057AEF-3194-FB4C-A6C0-6C39949464C0}" type="presOf" srcId="{3DC81A7B-A6CB-A047-8930-6B869E18B9BF}" destId="{EE251DC6-9690-C144-913A-73E8C5B61EEB}" srcOrd="0" destOrd="0" presId="urn:microsoft.com/office/officeart/2005/8/layout/hList6"/>
    <dgm:cxn modelId="{E48EA9FC-0BE2-674A-8A72-5565EDC944F6}" type="presOf" srcId="{B875D7C4-FB39-794E-8FD8-24BA046A559A}" destId="{B25C58AD-0A71-064A-9197-424BDF994DC1}" srcOrd="0" destOrd="0" presId="urn:microsoft.com/office/officeart/2005/8/layout/hList6"/>
    <dgm:cxn modelId="{124429F6-AA94-1444-B94B-41ECA8933BB0}" type="presParOf" srcId="{B656F74F-623F-3046-B089-AF96B24C2461}" destId="{D152A2C7-3C0C-374C-B02E-A8960D050827}" srcOrd="0" destOrd="0" presId="urn:microsoft.com/office/officeart/2005/8/layout/hList6"/>
    <dgm:cxn modelId="{DEBB84B6-C7EA-7E47-888B-FDD8D1FC877F}" type="presParOf" srcId="{B656F74F-623F-3046-B089-AF96B24C2461}" destId="{5D94E7CE-B9FD-3E4E-818E-20ABB3CF3AD0}" srcOrd="1" destOrd="0" presId="urn:microsoft.com/office/officeart/2005/8/layout/hList6"/>
    <dgm:cxn modelId="{238C4EDA-3C2F-D848-A0A6-5105F9B7992D}" type="presParOf" srcId="{B656F74F-623F-3046-B089-AF96B24C2461}" destId="{39A7C9F6-9F1E-6E44-B64A-DF60F4F7E4B4}" srcOrd="2" destOrd="0" presId="urn:microsoft.com/office/officeart/2005/8/layout/hList6"/>
    <dgm:cxn modelId="{478B57EE-1D94-5241-9634-B5F49EE0152F}" type="presParOf" srcId="{B656F74F-623F-3046-B089-AF96B24C2461}" destId="{E0B0D465-F6B7-7543-990D-44B13F8BA1D4}" srcOrd="3" destOrd="0" presId="urn:microsoft.com/office/officeart/2005/8/layout/hList6"/>
    <dgm:cxn modelId="{B92CCB7B-CA57-7E4B-8EDE-BE7A150975B6}" type="presParOf" srcId="{B656F74F-623F-3046-B089-AF96B24C2461}" destId="{EE251DC6-9690-C144-913A-73E8C5B61EEB}" srcOrd="4" destOrd="0" presId="urn:microsoft.com/office/officeart/2005/8/layout/hList6"/>
    <dgm:cxn modelId="{0AF84C11-4016-6243-BF79-0B93E0C88E5A}" type="presParOf" srcId="{B656F74F-623F-3046-B089-AF96B24C2461}" destId="{5275D7F2-B5A0-8248-9AC3-AA89C540FFFA}" srcOrd="5" destOrd="0" presId="urn:microsoft.com/office/officeart/2005/8/layout/hList6"/>
    <dgm:cxn modelId="{C70FC5CD-7A29-0748-B169-5A5E061E9898}" type="presParOf" srcId="{B656F74F-623F-3046-B089-AF96B24C2461}" destId="{B25C58AD-0A71-064A-9197-424BDF994D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22363-CB08-194B-A19F-62E03674B11B}" type="doc">
      <dgm:prSet loTypeId="urn:microsoft.com/office/officeart/2009/layout/CircleArrow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BB9F-D24C-E245-9A8E-C9EE2E7E5BB2}">
      <dgm:prSet phldrT="[Text]" custT="1"/>
      <dgm:spPr/>
      <dgm:t>
        <a:bodyPr/>
        <a:lstStyle/>
        <a:p>
          <a:r>
            <a:rPr lang="en-US" sz="2000" dirty="0"/>
            <a:t>YouTube Dataset Loaded into HDFS</a:t>
          </a:r>
        </a:p>
      </dgm:t>
    </dgm:pt>
    <dgm:pt modelId="{C31DA4C5-C3E4-E34B-8045-01DAE1785E73}" type="parTrans" cxnId="{D38A305F-3DAE-8C40-B750-B9570F556D77}">
      <dgm:prSet/>
      <dgm:spPr/>
      <dgm:t>
        <a:bodyPr/>
        <a:lstStyle/>
        <a:p>
          <a:endParaRPr lang="en-US"/>
        </a:p>
      </dgm:t>
    </dgm:pt>
    <dgm:pt modelId="{BE3B6B28-395B-BC4B-A398-1FCA738020C0}" type="sibTrans" cxnId="{D38A305F-3DAE-8C40-B750-B9570F556D77}">
      <dgm:prSet/>
      <dgm:spPr/>
      <dgm:t>
        <a:bodyPr/>
        <a:lstStyle/>
        <a:p>
          <a:endParaRPr lang="en-US"/>
        </a:p>
      </dgm:t>
    </dgm:pt>
    <dgm:pt modelId="{C144E0DF-EAE0-4D45-87B6-ADA82ED779A4}">
      <dgm:prSet phldrT="[Text]" custT="1"/>
      <dgm:spPr/>
      <dgm:t>
        <a:bodyPr/>
        <a:lstStyle/>
        <a:p>
          <a:r>
            <a:rPr lang="en-US" sz="2000" dirty="0"/>
            <a:t>Processing data using </a:t>
          </a:r>
          <a:r>
            <a:rPr lang="en-US" sz="2000" dirty="0" err="1"/>
            <a:t>PySpark</a:t>
          </a:r>
          <a:endParaRPr lang="en-US" sz="2000" dirty="0"/>
        </a:p>
      </dgm:t>
    </dgm:pt>
    <dgm:pt modelId="{5D2E4037-C6E8-1542-A0A2-EDF9CA753C30}" type="parTrans" cxnId="{5742143B-8C33-A54C-B9C2-775D91C1845D}">
      <dgm:prSet/>
      <dgm:spPr/>
      <dgm:t>
        <a:bodyPr/>
        <a:lstStyle/>
        <a:p>
          <a:endParaRPr lang="en-US"/>
        </a:p>
      </dgm:t>
    </dgm:pt>
    <dgm:pt modelId="{0B547ADC-ECA9-104D-9147-2895F9133816}" type="sibTrans" cxnId="{5742143B-8C33-A54C-B9C2-775D91C1845D}">
      <dgm:prSet/>
      <dgm:spPr/>
      <dgm:t>
        <a:bodyPr/>
        <a:lstStyle/>
        <a:p>
          <a:endParaRPr lang="en-US"/>
        </a:p>
      </dgm:t>
    </dgm:pt>
    <dgm:pt modelId="{0F14E1A1-1D36-BF4F-8751-9F0734CA4886}">
      <dgm:prSet phldrT="[Text]" custT="1"/>
      <dgm:spPr/>
      <dgm:t>
        <a:bodyPr/>
        <a:lstStyle/>
        <a:p>
          <a:r>
            <a:rPr lang="en-US" sz="2000" dirty="0"/>
            <a:t>Output</a:t>
          </a:r>
        </a:p>
        <a:p>
          <a:endParaRPr lang="en-US" sz="3900" dirty="0"/>
        </a:p>
      </dgm:t>
    </dgm:pt>
    <dgm:pt modelId="{8F42CA8B-A824-6349-AA47-D794D482C752}" type="parTrans" cxnId="{4676A119-9426-6E45-A204-2A5FCCDBE537}">
      <dgm:prSet/>
      <dgm:spPr/>
      <dgm:t>
        <a:bodyPr/>
        <a:lstStyle/>
        <a:p>
          <a:endParaRPr lang="en-US"/>
        </a:p>
      </dgm:t>
    </dgm:pt>
    <dgm:pt modelId="{D3A2480C-83B2-4040-AE2F-A4417E17FD54}" type="sibTrans" cxnId="{4676A119-9426-6E45-A204-2A5FCCDBE537}">
      <dgm:prSet/>
      <dgm:spPr/>
      <dgm:t>
        <a:bodyPr/>
        <a:lstStyle/>
        <a:p>
          <a:endParaRPr lang="en-US"/>
        </a:p>
      </dgm:t>
    </dgm:pt>
    <dgm:pt modelId="{43DF37D5-A42A-FB44-8E5B-5914239E4124}">
      <dgm:prSet/>
      <dgm:spPr/>
      <dgm:t>
        <a:bodyPr/>
        <a:lstStyle/>
        <a:p>
          <a:r>
            <a:rPr lang="en-US" dirty="0"/>
            <a:t>Data extraction from the Data source</a:t>
          </a:r>
        </a:p>
      </dgm:t>
    </dgm:pt>
    <dgm:pt modelId="{94BFBFEF-BAB6-A247-A101-4C45F2F5DBEF}" type="parTrans" cxnId="{6A4222E8-88F4-1A4B-8E5E-BDD1FD9EAD04}">
      <dgm:prSet/>
      <dgm:spPr/>
      <dgm:t>
        <a:bodyPr/>
        <a:lstStyle/>
        <a:p>
          <a:endParaRPr lang="en-US"/>
        </a:p>
      </dgm:t>
    </dgm:pt>
    <dgm:pt modelId="{92FD8C94-7599-EB4A-9EFA-249E3D438EBD}" type="sibTrans" cxnId="{6A4222E8-88F4-1A4B-8E5E-BDD1FD9EAD04}">
      <dgm:prSet/>
      <dgm:spPr/>
      <dgm:t>
        <a:bodyPr/>
        <a:lstStyle/>
        <a:p>
          <a:endParaRPr lang="en-US"/>
        </a:p>
      </dgm:t>
    </dgm:pt>
    <dgm:pt modelId="{F937589D-55F1-7844-A988-06822DFAE90A}" type="pres">
      <dgm:prSet presAssocID="{A3722363-CB08-194B-A19F-62E03674B1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1C5032-03E5-444E-8F36-F9355C55CBD6}" type="pres">
      <dgm:prSet presAssocID="{43DF37D5-A42A-FB44-8E5B-5914239E4124}" presName="Accent1" presStyleCnt="0"/>
      <dgm:spPr/>
    </dgm:pt>
    <dgm:pt modelId="{2395162C-1F0B-9349-868B-2750E3987E95}" type="pres">
      <dgm:prSet presAssocID="{43DF37D5-A42A-FB44-8E5B-5914239E4124}" presName="Accent" presStyleLbl="node1" presStyleIdx="0" presStyleCnt="4" custLinFactNeighborX="7820" custLinFactNeighborY="-7820"/>
      <dgm:spPr>
        <a:solidFill>
          <a:schemeClr val="bg1">
            <a:lumMod val="50000"/>
            <a:lumOff val="50000"/>
          </a:schemeClr>
        </a:solidFill>
      </dgm:spPr>
    </dgm:pt>
    <dgm:pt modelId="{29CF8023-A0CE-4043-A07E-EB7D8499DBA3}" type="pres">
      <dgm:prSet presAssocID="{43DF37D5-A42A-FB44-8E5B-5914239E4124}" presName="Parent1" presStyleLbl="revTx" presStyleIdx="0" presStyleCnt="4" custScaleY="181145" custLinFactNeighborX="9702" custLinFactNeighborY="-46801">
        <dgm:presLayoutVars>
          <dgm:chMax val="1"/>
          <dgm:chPref val="1"/>
          <dgm:bulletEnabled val="1"/>
        </dgm:presLayoutVars>
      </dgm:prSet>
      <dgm:spPr/>
    </dgm:pt>
    <dgm:pt modelId="{56F1EDD9-FD67-344F-9374-43AFCF41C04D}" type="pres">
      <dgm:prSet presAssocID="{9890BB9F-D24C-E245-9A8E-C9EE2E7E5BB2}" presName="Accent2" presStyleCnt="0"/>
      <dgm:spPr/>
    </dgm:pt>
    <dgm:pt modelId="{7D5770E6-6051-5545-BB1C-D11D5A9D8DDD}" type="pres">
      <dgm:prSet presAssocID="{9890BB9F-D24C-E245-9A8E-C9EE2E7E5BB2}" presName="Accent" presStyleLbl="node1" presStyleIdx="1" presStyleCnt="4" custLinFactNeighborY="3008"/>
      <dgm:spPr>
        <a:solidFill>
          <a:schemeClr val="bg1">
            <a:lumMod val="65000"/>
            <a:lumOff val="35000"/>
          </a:schemeClr>
        </a:solidFill>
      </dgm:spPr>
    </dgm:pt>
    <dgm:pt modelId="{CA17A053-49A9-AE4F-95EF-D19C5DBDBA51}" type="pres">
      <dgm:prSet presAssocID="{9890BB9F-D24C-E245-9A8E-C9EE2E7E5BB2}" presName="Parent2" presStyleLbl="revTx" presStyleIdx="1" presStyleCnt="4" custScaleX="191015" custScaleY="169541" custLinFactNeighborX="23715" custLinFactNeighborY="594">
        <dgm:presLayoutVars>
          <dgm:chMax val="1"/>
          <dgm:chPref val="1"/>
          <dgm:bulletEnabled val="1"/>
        </dgm:presLayoutVars>
      </dgm:prSet>
      <dgm:spPr/>
    </dgm:pt>
    <dgm:pt modelId="{6CBCD298-C12B-A044-BD38-FB527F410CBE}" type="pres">
      <dgm:prSet presAssocID="{C144E0DF-EAE0-4D45-87B6-ADA82ED779A4}" presName="Accent3" presStyleCnt="0"/>
      <dgm:spPr/>
    </dgm:pt>
    <dgm:pt modelId="{3EE34938-498E-8B46-B1EB-8DC12FCECB32}" type="pres">
      <dgm:prSet presAssocID="{C144E0DF-EAE0-4D45-87B6-ADA82ED779A4}" presName="Accent" presStyleLbl="node1" presStyleIdx="2" presStyleCnt="4" custLinFactNeighborX="20454" custLinFactNeighborY="9023"/>
      <dgm:spPr>
        <a:solidFill>
          <a:schemeClr val="bg1">
            <a:lumMod val="50000"/>
            <a:lumOff val="50000"/>
          </a:schemeClr>
        </a:solidFill>
      </dgm:spPr>
    </dgm:pt>
    <dgm:pt modelId="{609B1F98-C49B-494C-93A1-56E6E9A5B050}" type="pres">
      <dgm:prSet presAssocID="{C144E0DF-EAE0-4D45-87B6-ADA82ED779A4}" presName="Parent3" presStyleLbl="revTx" presStyleIdx="2" presStyleCnt="4" custScaleX="157531" custScaleY="168699" custLinFactNeighborX="15091" custLinFactNeighborY="34499">
        <dgm:presLayoutVars>
          <dgm:chMax val="1"/>
          <dgm:chPref val="1"/>
          <dgm:bulletEnabled val="1"/>
        </dgm:presLayoutVars>
      </dgm:prSet>
      <dgm:spPr/>
    </dgm:pt>
    <dgm:pt modelId="{46E48820-A927-DB48-B409-EE197FD6ABBD}" type="pres">
      <dgm:prSet presAssocID="{0F14E1A1-1D36-BF4F-8751-9F0734CA4886}" presName="Accent4" presStyleCnt="0"/>
      <dgm:spPr/>
    </dgm:pt>
    <dgm:pt modelId="{27917D54-8640-0846-B542-7F55E2D0E29C}" type="pres">
      <dgm:prSet presAssocID="{0F14E1A1-1D36-BF4F-8751-9F0734CA4886}" presName="Accent" presStyleLbl="node1" presStyleIdx="3" presStyleCnt="4" custLinFactNeighborX="0" custLinFactNeighborY="8757"/>
      <dgm:spPr>
        <a:solidFill>
          <a:schemeClr val="bg1">
            <a:lumMod val="65000"/>
            <a:lumOff val="35000"/>
          </a:schemeClr>
        </a:solidFill>
      </dgm:spPr>
    </dgm:pt>
    <dgm:pt modelId="{20A66DA9-8F49-6640-80BA-2BC6A7FC3E03}" type="pres">
      <dgm:prSet presAssocID="{0F14E1A1-1D36-BF4F-8751-9F0734CA4886}" presName="Parent4" presStyleLbl="revTx" presStyleIdx="3" presStyleCnt="4" custScaleY="163137" custLinFactNeighborX="-4032" custLinFactNeighborY="62330">
        <dgm:presLayoutVars>
          <dgm:chMax val="1"/>
          <dgm:chPref val="1"/>
          <dgm:bulletEnabled val="1"/>
        </dgm:presLayoutVars>
      </dgm:prSet>
      <dgm:spPr/>
    </dgm:pt>
  </dgm:ptLst>
  <dgm:cxnLst>
    <dgm:cxn modelId="{4676A119-9426-6E45-A204-2A5FCCDBE537}" srcId="{A3722363-CB08-194B-A19F-62E03674B11B}" destId="{0F14E1A1-1D36-BF4F-8751-9F0734CA4886}" srcOrd="3" destOrd="0" parTransId="{8F42CA8B-A824-6349-AA47-D794D482C752}" sibTransId="{D3A2480C-83B2-4040-AE2F-A4417E17FD54}"/>
    <dgm:cxn modelId="{FACC2239-EFF0-1640-9153-F95802EB707D}" type="presOf" srcId="{43DF37D5-A42A-FB44-8E5B-5914239E4124}" destId="{29CF8023-A0CE-4043-A07E-EB7D8499DBA3}" srcOrd="0" destOrd="0" presId="urn:microsoft.com/office/officeart/2009/layout/CircleArrowProcess"/>
    <dgm:cxn modelId="{5742143B-8C33-A54C-B9C2-775D91C1845D}" srcId="{A3722363-CB08-194B-A19F-62E03674B11B}" destId="{C144E0DF-EAE0-4D45-87B6-ADA82ED779A4}" srcOrd="2" destOrd="0" parTransId="{5D2E4037-C6E8-1542-A0A2-EDF9CA753C30}" sibTransId="{0B547ADC-ECA9-104D-9147-2895F9133816}"/>
    <dgm:cxn modelId="{DB0B5C5B-A9AB-C44F-83F3-D50EEE810CBA}" type="presOf" srcId="{9890BB9F-D24C-E245-9A8E-C9EE2E7E5BB2}" destId="{CA17A053-49A9-AE4F-95EF-D19C5DBDBA51}" srcOrd="0" destOrd="0" presId="urn:microsoft.com/office/officeart/2009/layout/CircleArrowProcess"/>
    <dgm:cxn modelId="{D38A305F-3DAE-8C40-B750-B9570F556D77}" srcId="{A3722363-CB08-194B-A19F-62E03674B11B}" destId="{9890BB9F-D24C-E245-9A8E-C9EE2E7E5BB2}" srcOrd="1" destOrd="0" parTransId="{C31DA4C5-C3E4-E34B-8045-01DAE1785E73}" sibTransId="{BE3B6B28-395B-BC4B-A398-1FCA738020C0}"/>
    <dgm:cxn modelId="{847A84A3-EBE5-4A42-B205-1D334BCF2DD9}" type="presOf" srcId="{A3722363-CB08-194B-A19F-62E03674B11B}" destId="{F937589D-55F1-7844-A988-06822DFAE90A}" srcOrd="0" destOrd="0" presId="urn:microsoft.com/office/officeart/2009/layout/CircleArrowProcess"/>
    <dgm:cxn modelId="{6A4222E8-88F4-1A4B-8E5E-BDD1FD9EAD04}" srcId="{A3722363-CB08-194B-A19F-62E03674B11B}" destId="{43DF37D5-A42A-FB44-8E5B-5914239E4124}" srcOrd="0" destOrd="0" parTransId="{94BFBFEF-BAB6-A247-A101-4C45F2F5DBEF}" sibTransId="{92FD8C94-7599-EB4A-9EFA-249E3D438EBD}"/>
    <dgm:cxn modelId="{F0BC86E8-F332-BC49-95D7-19B45A7C56EC}" type="presOf" srcId="{C144E0DF-EAE0-4D45-87B6-ADA82ED779A4}" destId="{609B1F98-C49B-494C-93A1-56E6E9A5B050}" srcOrd="0" destOrd="0" presId="urn:microsoft.com/office/officeart/2009/layout/CircleArrowProcess"/>
    <dgm:cxn modelId="{D54AF2FB-0707-614F-BE88-DC1DE5FED099}" type="presOf" srcId="{0F14E1A1-1D36-BF4F-8751-9F0734CA4886}" destId="{20A66DA9-8F49-6640-80BA-2BC6A7FC3E03}" srcOrd="0" destOrd="0" presId="urn:microsoft.com/office/officeart/2009/layout/CircleArrowProcess"/>
    <dgm:cxn modelId="{11087332-96A6-8E41-97B4-3B4066E85B28}" type="presParOf" srcId="{F937589D-55F1-7844-A988-06822DFAE90A}" destId="{291C5032-03E5-444E-8F36-F9355C55CBD6}" srcOrd="0" destOrd="0" presId="urn:microsoft.com/office/officeart/2009/layout/CircleArrowProcess"/>
    <dgm:cxn modelId="{06982749-B52A-584F-884F-AB3E993307DC}" type="presParOf" srcId="{291C5032-03E5-444E-8F36-F9355C55CBD6}" destId="{2395162C-1F0B-9349-868B-2750E3987E95}" srcOrd="0" destOrd="0" presId="urn:microsoft.com/office/officeart/2009/layout/CircleArrowProcess"/>
    <dgm:cxn modelId="{0E6CFCBF-7F03-4249-AD9C-7853CCAAE898}" type="presParOf" srcId="{F937589D-55F1-7844-A988-06822DFAE90A}" destId="{29CF8023-A0CE-4043-A07E-EB7D8499DBA3}" srcOrd="1" destOrd="0" presId="urn:microsoft.com/office/officeart/2009/layout/CircleArrowProcess"/>
    <dgm:cxn modelId="{AC601BA0-6C56-DA49-ABBF-56922B0E116E}" type="presParOf" srcId="{F937589D-55F1-7844-A988-06822DFAE90A}" destId="{56F1EDD9-FD67-344F-9374-43AFCF41C04D}" srcOrd="2" destOrd="0" presId="urn:microsoft.com/office/officeart/2009/layout/CircleArrowProcess"/>
    <dgm:cxn modelId="{C6E1633B-361F-0746-B658-B3F72E4F7570}" type="presParOf" srcId="{56F1EDD9-FD67-344F-9374-43AFCF41C04D}" destId="{7D5770E6-6051-5545-BB1C-D11D5A9D8DDD}" srcOrd="0" destOrd="0" presId="urn:microsoft.com/office/officeart/2009/layout/CircleArrowProcess"/>
    <dgm:cxn modelId="{40423858-0FE3-F340-9911-833F87FE079B}" type="presParOf" srcId="{F937589D-55F1-7844-A988-06822DFAE90A}" destId="{CA17A053-49A9-AE4F-95EF-D19C5DBDBA51}" srcOrd="3" destOrd="0" presId="urn:microsoft.com/office/officeart/2009/layout/CircleArrowProcess"/>
    <dgm:cxn modelId="{0CECC1AB-CBB1-1C43-B9A1-33B56807F072}" type="presParOf" srcId="{F937589D-55F1-7844-A988-06822DFAE90A}" destId="{6CBCD298-C12B-A044-BD38-FB527F410CBE}" srcOrd="4" destOrd="0" presId="urn:microsoft.com/office/officeart/2009/layout/CircleArrowProcess"/>
    <dgm:cxn modelId="{88B6AA05-3402-8549-9B23-83C59BD8EE6E}" type="presParOf" srcId="{6CBCD298-C12B-A044-BD38-FB527F410CBE}" destId="{3EE34938-498E-8B46-B1EB-8DC12FCECB32}" srcOrd="0" destOrd="0" presId="urn:microsoft.com/office/officeart/2009/layout/CircleArrowProcess"/>
    <dgm:cxn modelId="{6AFF7B95-D700-C94F-BFEC-FFF1372907CD}" type="presParOf" srcId="{F937589D-55F1-7844-A988-06822DFAE90A}" destId="{609B1F98-C49B-494C-93A1-56E6E9A5B050}" srcOrd="5" destOrd="0" presId="urn:microsoft.com/office/officeart/2009/layout/CircleArrowProcess"/>
    <dgm:cxn modelId="{8529D342-9970-6847-9B84-12086A822F57}" type="presParOf" srcId="{F937589D-55F1-7844-A988-06822DFAE90A}" destId="{46E48820-A927-DB48-B409-EE197FD6ABBD}" srcOrd="6" destOrd="0" presId="urn:microsoft.com/office/officeart/2009/layout/CircleArrowProcess"/>
    <dgm:cxn modelId="{7633AEC7-266F-8C47-9A12-45FBD80839B7}" type="presParOf" srcId="{46E48820-A927-DB48-B409-EE197FD6ABBD}" destId="{27917D54-8640-0846-B542-7F55E2D0E29C}" srcOrd="0" destOrd="0" presId="urn:microsoft.com/office/officeart/2009/layout/CircleArrowProcess"/>
    <dgm:cxn modelId="{94635934-32B8-564E-BDA1-D5850669071B}" type="presParOf" srcId="{F937589D-55F1-7844-A988-06822DFAE90A}" destId="{20A66DA9-8F49-6640-80BA-2BC6A7FC3E0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CF9269-B80F-E442-8BC2-726109BD87C2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87BC5-0671-FD4F-A450-42A06B8A1A19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MapReduce</a:t>
          </a:r>
        </a:p>
      </dgm:t>
    </dgm:pt>
    <dgm:pt modelId="{9F6343D0-9B23-AD45-B04E-F3218F6E9482}" type="parTrans" cxnId="{A97DD17E-CC24-1747-8C52-E76306DFD77A}">
      <dgm:prSet/>
      <dgm:spPr/>
      <dgm:t>
        <a:bodyPr/>
        <a:lstStyle/>
        <a:p>
          <a:endParaRPr lang="en-US"/>
        </a:p>
      </dgm:t>
    </dgm:pt>
    <dgm:pt modelId="{9895B8A7-4440-664D-906D-56CEDC620319}" type="sibTrans" cxnId="{A97DD17E-CC24-1747-8C52-E76306DFD77A}">
      <dgm:prSet/>
      <dgm:spPr/>
      <dgm:t>
        <a:bodyPr/>
        <a:lstStyle/>
        <a:p>
          <a:endParaRPr lang="en-US"/>
        </a:p>
      </dgm:t>
    </dgm:pt>
    <dgm:pt modelId="{2D1E30E4-FC4F-B148-81D7-5600792AD9A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More lines of code</a:t>
          </a:r>
        </a:p>
      </dgm:t>
    </dgm:pt>
    <dgm:pt modelId="{438CCA90-F57A-0D46-A101-E32BB876560A}" type="parTrans" cxnId="{62C39E44-6232-2548-B1AC-B0BD81F320C9}">
      <dgm:prSet/>
      <dgm:spPr/>
      <dgm:t>
        <a:bodyPr/>
        <a:lstStyle/>
        <a:p>
          <a:endParaRPr lang="en-US"/>
        </a:p>
      </dgm:t>
    </dgm:pt>
    <dgm:pt modelId="{FD1E5584-4DCF-C742-AE71-3FD6D5F55F18}" type="sibTrans" cxnId="{62C39E44-6232-2548-B1AC-B0BD81F320C9}">
      <dgm:prSet/>
      <dgm:spPr/>
      <dgm:t>
        <a:bodyPr/>
        <a:lstStyle/>
        <a:p>
          <a:endParaRPr lang="en-US"/>
        </a:p>
      </dgm:t>
    </dgm:pt>
    <dgm:pt modelId="{5140D290-7744-184B-9CCB-FB13C0EC8A1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Performance is slow due to R/W from the disk</a:t>
          </a:r>
        </a:p>
      </dgm:t>
    </dgm:pt>
    <dgm:pt modelId="{FCD8833A-A47F-DC4C-B1D9-F81DFD9404D1}" type="parTrans" cxnId="{1EBA600D-7A4D-5546-835F-4068B041BC92}">
      <dgm:prSet/>
      <dgm:spPr/>
      <dgm:t>
        <a:bodyPr/>
        <a:lstStyle/>
        <a:p>
          <a:endParaRPr lang="en-US"/>
        </a:p>
      </dgm:t>
    </dgm:pt>
    <dgm:pt modelId="{2F22A670-4814-844F-85E0-E0C3639C4A7C}" type="sibTrans" cxnId="{1EBA600D-7A4D-5546-835F-4068B041BC92}">
      <dgm:prSet/>
      <dgm:spPr/>
      <dgm:t>
        <a:bodyPr/>
        <a:lstStyle/>
        <a:p>
          <a:endParaRPr lang="en-US"/>
        </a:p>
      </dgm:t>
    </dgm:pt>
    <dgm:pt modelId="{15F290E6-D6F2-5E40-A92E-7103A75D6AE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Spark</a:t>
          </a:r>
        </a:p>
      </dgm:t>
    </dgm:pt>
    <dgm:pt modelId="{9C78785B-1822-D244-959E-0169FBC2C5B9}" type="parTrans" cxnId="{646F2A8F-A757-F244-926A-40416A1C7FF8}">
      <dgm:prSet/>
      <dgm:spPr/>
      <dgm:t>
        <a:bodyPr/>
        <a:lstStyle/>
        <a:p>
          <a:endParaRPr lang="en-US"/>
        </a:p>
      </dgm:t>
    </dgm:pt>
    <dgm:pt modelId="{B08EB890-7464-BF4E-B448-08F923996E87}" type="sibTrans" cxnId="{646F2A8F-A757-F244-926A-40416A1C7FF8}">
      <dgm:prSet/>
      <dgm:spPr/>
      <dgm:t>
        <a:bodyPr/>
        <a:lstStyle/>
        <a:p>
          <a:endParaRPr lang="en-US"/>
        </a:p>
      </dgm:t>
    </dgm:pt>
    <dgm:pt modelId="{853FE20C-295D-A347-AABC-F89A21B3409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Rapid Development</a:t>
          </a:r>
        </a:p>
      </dgm:t>
    </dgm:pt>
    <dgm:pt modelId="{90CE6B70-DCC4-7949-85F9-4311D0A2EB63}" type="parTrans" cxnId="{8CFB3354-EA38-1C49-89DB-207465D63628}">
      <dgm:prSet/>
      <dgm:spPr/>
      <dgm:t>
        <a:bodyPr/>
        <a:lstStyle/>
        <a:p>
          <a:endParaRPr lang="en-US"/>
        </a:p>
      </dgm:t>
    </dgm:pt>
    <dgm:pt modelId="{D77D75B4-A63E-5E47-BE64-2C6B28DFF85E}" type="sibTrans" cxnId="{8CFB3354-EA38-1C49-89DB-207465D63628}">
      <dgm:prSet/>
      <dgm:spPr/>
      <dgm:t>
        <a:bodyPr/>
        <a:lstStyle/>
        <a:p>
          <a:endParaRPr lang="en-US"/>
        </a:p>
      </dgm:t>
    </dgm:pt>
    <dgm:pt modelId="{2EF2D81D-D3B5-CC43-BA2A-0ED160F9087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Fewer lines of code</a:t>
          </a:r>
        </a:p>
      </dgm:t>
    </dgm:pt>
    <dgm:pt modelId="{E71EA7A6-8CE0-6344-9581-85D320A6C22F}" type="parTrans" cxnId="{84382DBD-DD8F-DA47-9D32-5AF84B500381}">
      <dgm:prSet/>
      <dgm:spPr/>
      <dgm:t>
        <a:bodyPr/>
        <a:lstStyle/>
        <a:p>
          <a:endParaRPr lang="en-US"/>
        </a:p>
      </dgm:t>
    </dgm:pt>
    <dgm:pt modelId="{CA0C036C-0DD0-114B-9A9C-81FFDAADD9C7}" type="sibTrans" cxnId="{84382DBD-DD8F-DA47-9D32-5AF84B500381}">
      <dgm:prSet/>
      <dgm:spPr/>
      <dgm:t>
        <a:bodyPr/>
        <a:lstStyle/>
        <a:p>
          <a:endParaRPr lang="en-US"/>
        </a:p>
      </dgm:t>
    </dgm:pt>
    <dgm:pt modelId="{329B6996-29E6-C448-BD92-97C87F9E492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High performance due to in-memory processing</a:t>
          </a:r>
        </a:p>
      </dgm:t>
    </dgm:pt>
    <dgm:pt modelId="{D5A2159E-7EA6-EA4C-BAE7-935AA5153475}" type="parTrans" cxnId="{D44CA5F1-F946-154D-88BF-739DADD4CB47}">
      <dgm:prSet/>
      <dgm:spPr/>
      <dgm:t>
        <a:bodyPr/>
        <a:lstStyle/>
        <a:p>
          <a:endParaRPr lang="en-US"/>
        </a:p>
      </dgm:t>
    </dgm:pt>
    <dgm:pt modelId="{838B6054-2A9C-6648-B9DD-3CEE69B978C8}" type="sibTrans" cxnId="{D44CA5F1-F946-154D-88BF-739DADD4CB47}">
      <dgm:prSet/>
      <dgm:spPr/>
      <dgm:t>
        <a:bodyPr/>
        <a:lstStyle/>
        <a:p>
          <a:endParaRPr lang="en-US"/>
        </a:p>
      </dgm:t>
    </dgm:pt>
    <dgm:pt modelId="{F7B44B91-D521-E545-8819-820E37B557AF}" type="pres">
      <dgm:prSet presAssocID="{D1CF9269-B80F-E442-8BC2-726109BD87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519C3B6-4762-9C4A-823C-8D5F18A30045}" type="pres">
      <dgm:prSet presAssocID="{D1CF9269-B80F-E442-8BC2-726109BD87C2}" presName="dummyMaxCanvas" presStyleCnt="0"/>
      <dgm:spPr/>
    </dgm:pt>
    <dgm:pt modelId="{2138F27A-1476-D349-9DAD-777A6B80BD4F}" type="pres">
      <dgm:prSet presAssocID="{D1CF9269-B80F-E442-8BC2-726109BD87C2}" presName="parentComposite" presStyleCnt="0"/>
      <dgm:spPr/>
    </dgm:pt>
    <dgm:pt modelId="{D54B3959-F6DE-4D48-B7F8-2C36ED088DEB}" type="pres">
      <dgm:prSet presAssocID="{D1CF9269-B80F-E442-8BC2-726109BD87C2}" presName="parent1" presStyleLbl="alignAccFollowNode1" presStyleIdx="0" presStyleCnt="4">
        <dgm:presLayoutVars>
          <dgm:chMax val="4"/>
        </dgm:presLayoutVars>
      </dgm:prSet>
      <dgm:spPr/>
    </dgm:pt>
    <dgm:pt modelId="{F9C20AF8-9C42-1743-B64C-7C8FE307E27B}" type="pres">
      <dgm:prSet presAssocID="{D1CF9269-B80F-E442-8BC2-726109BD87C2}" presName="parent2" presStyleLbl="alignAccFollowNode1" presStyleIdx="1" presStyleCnt="4">
        <dgm:presLayoutVars>
          <dgm:chMax val="4"/>
        </dgm:presLayoutVars>
      </dgm:prSet>
      <dgm:spPr/>
    </dgm:pt>
    <dgm:pt modelId="{87549FCC-3F9D-C144-8C61-F6CB0C96B27A}" type="pres">
      <dgm:prSet presAssocID="{D1CF9269-B80F-E442-8BC2-726109BD87C2}" presName="childrenComposite" presStyleCnt="0"/>
      <dgm:spPr/>
    </dgm:pt>
    <dgm:pt modelId="{0DC4B26B-906D-324C-9938-5E9426929B02}" type="pres">
      <dgm:prSet presAssocID="{D1CF9269-B80F-E442-8BC2-726109BD87C2}" presName="dummyMaxCanvas_ChildArea" presStyleCnt="0"/>
      <dgm:spPr/>
    </dgm:pt>
    <dgm:pt modelId="{50F9E827-8D81-794D-9FF9-93C09D7B04F5}" type="pres">
      <dgm:prSet presAssocID="{D1CF9269-B80F-E442-8BC2-726109BD87C2}" presName="fulcrum" presStyleLbl="alignAccFollowNode1" presStyleIdx="2" presStyleCnt="4"/>
      <dgm:spPr/>
    </dgm:pt>
    <dgm:pt modelId="{46D01EFE-8995-5B48-ADDE-3EE6DF5E82FF}" type="pres">
      <dgm:prSet presAssocID="{D1CF9269-B80F-E442-8BC2-726109BD87C2}" presName="balance_23" presStyleLbl="alignAccFollowNode1" presStyleIdx="3" presStyleCnt="4">
        <dgm:presLayoutVars>
          <dgm:bulletEnabled val="1"/>
        </dgm:presLayoutVars>
      </dgm:prSet>
      <dgm:spPr/>
    </dgm:pt>
    <dgm:pt modelId="{F28B69BB-8B4F-8748-8387-7DE4F52E568A}" type="pres">
      <dgm:prSet presAssocID="{D1CF9269-B80F-E442-8BC2-726109BD87C2}" presName="right_23_1" presStyleLbl="node1" presStyleIdx="0" presStyleCnt="5">
        <dgm:presLayoutVars>
          <dgm:bulletEnabled val="1"/>
        </dgm:presLayoutVars>
      </dgm:prSet>
      <dgm:spPr/>
    </dgm:pt>
    <dgm:pt modelId="{24E66055-163E-F34C-9AFE-4CA1A694487E}" type="pres">
      <dgm:prSet presAssocID="{D1CF9269-B80F-E442-8BC2-726109BD87C2}" presName="right_23_2" presStyleLbl="node1" presStyleIdx="1" presStyleCnt="5">
        <dgm:presLayoutVars>
          <dgm:bulletEnabled val="1"/>
        </dgm:presLayoutVars>
      </dgm:prSet>
      <dgm:spPr/>
    </dgm:pt>
    <dgm:pt modelId="{BBFCDA39-79B1-C641-8639-717846143A5C}" type="pres">
      <dgm:prSet presAssocID="{D1CF9269-B80F-E442-8BC2-726109BD87C2}" presName="right_23_3" presStyleLbl="node1" presStyleIdx="2" presStyleCnt="5">
        <dgm:presLayoutVars>
          <dgm:bulletEnabled val="1"/>
        </dgm:presLayoutVars>
      </dgm:prSet>
      <dgm:spPr/>
    </dgm:pt>
    <dgm:pt modelId="{F8E35C36-1945-6644-96A7-BA1024157FF2}" type="pres">
      <dgm:prSet presAssocID="{D1CF9269-B80F-E442-8BC2-726109BD87C2}" presName="left_23_1" presStyleLbl="node1" presStyleIdx="3" presStyleCnt="5">
        <dgm:presLayoutVars>
          <dgm:bulletEnabled val="1"/>
        </dgm:presLayoutVars>
      </dgm:prSet>
      <dgm:spPr/>
    </dgm:pt>
    <dgm:pt modelId="{DF750726-4614-CC40-8F14-176642E04F30}" type="pres">
      <dgm:prSet presAssocID="{D1CF9269-B80F-E442-8BC2-726109BD87C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EBA600D-7A4D-5546-835F-4068B041BC92}" srcId="{CDB87BC5-0671-FD4F-A450-42A06B8A1A19}" destId="{5140D290-7744-184B-9CCB-FB13C0EC8A11}" srcOrd="1" destOrd="0" parTransId="{FCD8833A-A47F-DC4C-B1D9-F81DFD9404D1}" sibTransId="{2F22A670-4814-844F-85E0-E0C3639C4A7C}"/>
    <dgm:cxn modelId="{75B7B612-734F-3748-B09E-E829617D41AB}" type="presOf" srcId="{D1CF9269-B80F-E442-8BC2-726109BD87C2}" destId="{F7B44B91-D521-E545-8819-820E37B557AF}" srcOrd="0" destOrd="0" presId="urn:microsoft.com/office/officeart/2005/8/layout/balance1"/>
    <dgm:cxn modelId="{BE3A0429-D80C-994F-B58C-080FFE98DAD4}" type="presOf" srcId="{329B6996-29E6-C448-BD92-97C87F9E4923}" destId="{BBFCDA39-79B1-C641-8639-717846143A5C}" srcOrd="0" destOrd="0" presId="urn:microsoft.com/office/officeart/2005/8/layout/balance1"/>
    <dgm:cxn modelId="{29241943-94DF-6441-B41A-1D04A86BB2F6}" type="presOf" srcId="{2D1E30E4-FC4F-B148-81D7-5600792AD9AA}" destId="{F8E35C36-1945-6644-96A7-BA1024157FF2}" srcOrd="0" destOrd="0" presId="urn:microsoft.com/office/officeart/2005/8/layout/balance1"/>
    <dgm:cxn modelId="{62C39E44-6232-2548-B1AC-B0BD81F320C9}" srcId="{CDB87BC5-0671-FD4F-A450-42A06B8A1A19}" destId="{2D1E30E4-FC4F-B148-81D7-5600792AD9AA}" srcOrd="0" destOrd="0" parTransId="{438CCA90-F57A-0D46-A101-E32BB876560A}" sibTransId="{FD1E5584-4DCF-C742-AE71-3FD6D5F55F18}"/>
    <dgm:cxn modelId="{DA193F45-96D2-DC40-B71F-C7B87FC8B862}" type="presOf" srcId="{853FE20C-295D-A347-AABC-F89A21B34096}" destId="{F28B69BB-8B4F-8748-8387-7DE4F52E568A}" srcOrd="0" destOrd="0" presId="urn:microsoft.com/office/officeart/2005/8/layout/balance1"/>
    <dgm:cxn modelId="{8CFB3354-EA38-1C49-89DB-207465D63628}" srcId="{15F290E6-D6F2-5E40-A92E-7103A75D6AE5}" destId="{853FE20C-295D-A347-AABC-F89A21B34096}" srcOrd="0" destOrd="0" parTransId="{90CE6B70-DCC4-7949-85F9-4311D0A2EB63}" sibTransId="{D77D75B4-A63E-5E47-BE64-2C6B28DFF85E}"/>
    <dgm:cxn modelId="{D8051E7A-033F-1040-8A5A-4550AC538D0C}" type="presOf" srcId="{CDB87BC5-0671-FD4F-A450-42A06B8A1A19}" destId="{D54B3959-F6DE-4D48-B7F8-2C36ED088DEB}" srcOrd="0" destOrd="0" presId="urn:microsoft.com/office/officeart/2005/8/layout/balance1"/>
    <dgm:cxn modelId="{A97DD17E-CC24-1747-8C52-E76306DFD77A}" srcId="{D1CF9269-B80F-E442-8BC2-726109BD87C2}" destId="{CDB87BC5-0671-FD4F-A450-42A06B8A1A19}" srcOrd="0" destOrd="0" parTransId="{9F6343D0-9B23-AD45-B04E-F3218F6E9482}" sibTransId="{9895B8A7-4440-664D-906D-56CEDC620319}"/>
    <dgm:cxn modelId="{646F2A8F-A757-F244-926A-40416A1C7FF8}" srcId="{D1CF9269-B80F-E442-8BC2-726109BD87C2}" destId="{15F290E6-D6F2-5E40-A92E-7103A75D6AE5}" srcOrd="1" destOrd="0" parTransId="{9C78785B-1822-D244-959E-0169FBC2C5B9}" sibTransId="{B08EB890-7464-BF4E-B448-08F923996E87}"/>
    <dgm:cxn modelId="{0B80CC91-9543-F340-8626-FEA0BAF0EAAB}" type="presOf" srcId="{2EF2D81D-D3B5-CC43-BA2A-0ED160F90879}" destId="{24E66055-163E-F34C-9AFE-4CA1A694487E}" srcOrd="0" destOrd="0" presId="urn:microsoft.com/office/officeart/2005/8/layout/balance1"/>
    <dgm:cxn modelId="{84382DBD-DD8F-DA47-9D32-5AF84B500381}" srcId="{15F290E6-D6F2-5E40-A92E-7103A75D6AE5}" destId="{2EF2D81D-D3B5-CC43-BA2A-0ED160F90879}" srcOrd="1" destOrd="0" parTransId="{E71EA7A6-8CE0-6344-9581-85D320A6C22F}" sibTransId="{CA0C036C-0DD0-114B-9A9C-81FFDAADD9C7}"/>
    <dgm:cxn modelId="{5CE7E8D2-B152-C042-B956-B0A9DF42F2E9}" type="presOf" srcId="{15F290E6-D6F2-5E40-A92E-7103A75D6AE5}" destId="{F9C20AF8-9C42-1743-B64C-7C8FE307E27B}" srcOrd="0" destOrd="0" presId="urn:microsoft.com/office/officeart/2005/8/layout/balance1"/>
    <dgm:cxn modelId="{A8419FDA-B016-9244-B4C3-3882826713FE}" type="presOf" srcId="{5140D290-7744-184B-9CCB-FB13C0EC8A11}" destId="{DF750726-4614-CC40-8F14-176642E04F30}" srcOrd="0" destOrd="0" presId="urn:microsoft.com/office/officeart/2005/8/layout/balance1"/>
    <dgm:cxn modelId="{D44CA5F1-F946-154D-88BF-739DADD4CB47}" srcId="{15F290E6-D6F2-5E40-A92E-7103A75D6AE5}" destId="{329B6996-29E6-C448-BD92-97C87F9E4923}" srcOrd="2" destOrd="0" parTransId="{D5A2159E-7EA6-EA4C-BAE7-935AA5153475}" sibTransId="{838B6054-2A9C-6648-B9DD-3CEE69B978C8}"/>
    <dgm:cxn modelId="{D960F237-E491-3D4D-A206-4823E1D794F8}" type="presParOf" srcId="{F7B44B91-D521-E545-8819-820E37B557AF}" destId="{B519C3B6-4762-9C4A-823C-8D5F18A30045}" srcOrd="0" destOrd="0" presId="urn:microsoft.com/office/officeart/2005/8/layout/balance1"/>
    <dgm:cxn modelId="{B8EA8933-6801-424A-BEFB-955C7C6C41A7}" type="presParOf" srcId="{F7B44B91-D521-E545-8819-820E37B557AF}" destId="{2138F27A-1476-D349-9DAD-777A6B80BD4F}" srcOrd="1" destOrd="0" presId="urn:microsoft.com/office/officeart/2005/8/layout/balance1"/>
    <dgm:cxn modelId="{9455354A-E92C-2D42-B025-BE4E4E7CACA8}" type="presParOf" srcId="{2138F27A-1476-D349-9DAD-777A6B80BD4F}" destId="{D54B3959-F6DE-4D48-B7F8-2C36ED088DEB}" srcOrd="0" destOrd="0" presId="urn:microsoft.com/office/officeart/2005/8/layout/balance1"/>
    <dgm:cxn modelId="{8C4BB971-0A2C-2345-9FBA-B7534E0A90EF}" type="presParOf" srcId="{2138F27A-1476-D349-9DAD-777A6B80BD4F}" destId="{F9C20AF8-9C42-1743-B64C-7C8FE307E27B}" srcOrd="1" destOrd="0" presId="urn:microsoft.com/office/officeart/2005/8/layout/balance1"/>
    <dgm:cxn modelId="{1B7B2C8E-9E79-FB46-9849-D5366DE14CBD}" type="presParOf" srcId="{F7B44B91-D521-E545-8819-820E37B557AF}" destId="{87549FCC-3F9D-C144-8C61-F6CB0C96B27A}" srcOrd="2" destOrd="0" presId="urn:microsoft.com/office/officeart/2005/8/layout/balance1"/>
    <dgm:cxn modelId="{AC519B34-26CB-4A4B-B307-98FDCC545F09}" type="presParOf" srcId="{87549FCC-3F9D-C144-8C61-F6CB0C96B27A}" destId="{0DC4B26B-906D-324C-9938-5E9426929B02}" srcOrd="0" destOrd="0" presId="urn:microsoft.com/office/officeart/2005/8/layout/balance1"/>
    <dgm:cxn modelId="{CA40A2C9-D9F5-8B4F-B403-C8B5E29DF3DA}" type="presParOf" srcId="{87549FCC-3F9D-C144-8C61-F6CB0C96B27A}" destId="{50F9E827-8D81-794D-9FF9-93C09D7B04F5}" srcOrd="1" destOrd="0" presId="urn:microsoft.com/office/officeart/2005/8/layout/balance1"/>
    <dgm:cxn modelId="{516BBF27-8FDA-EE49-9615-C54F7D60EA83}" type="presParOf" srcId="{87549FCC-3F9D-C144-8C61-F6CB0C96B27A}" destId="{46D01EFE-8995-5B48-ADDE-3EE6DF5E82FF}" srcOrd="2" destOrd="0" presId="urn:microsoft.com/office/officeart/2005/8/layout/balance1"/>
    <dgm:cxn modelId="{216E1B89-081D-4A45-8420-3D3438427D0F}" type="presParOf" srcId="{87549FCC-3F9D-C144-8C61-F6CB0C96B27A}" destId="{F28B69BB-8B4F-8748-8387-7DE4F52E568A}" srcOrd="3" destOrd="0" presId="urn:microsoft.com/office/officeart/2005/8/layout/balance1"/>
    <dgm:cxn modelId="{1C272F15-D15B-7940-BAC2-DCCB3E949664}" type="presParOf" srcId="{87549FCC-3F9D-C144-8C61-F6CB0C96B27A}" destId="{24E66055-163E-F34C-9AFE-4CA1A694487E}" srcOrd="4" destOrd="0" presId="urn:microsoft.com/office/officeart/2005/8/layout/balance1"/>
    <dgm:cxn modelId="{3F449FA4-D292-5049-9365-D6A8AC308362}" type="presParOf" srcId="{87549FCC-3F9D-C144-8C61-F6CB0C96B27A}" destId="{BBFCDA39-79B1-C641-8639-717846143A5C}" srcOrd="5" destOrd="0" presId="urn:microsoft.com/office/officeart/2005/8/layout/balance1"/>
    <dgm:cxn modelId="{8B386623-82CF-7243-8BAE-390199076873}" type="presParOf" srcId="{87549FCC-3F9D-C144-8C61-F6CB0C96B27A}" destId="{F8E35C36-1945-6644-96A7-BA1024157FF2}" srcOrd="6" destOrd="0" presId="urn:microsoft.com/office/officeart/2005/8/layout/balance1"/>
    <dgm:cxn modelId="{88442415-BD97-9C45-80D1-EB0C4DF21FA9}" type="presParOf" srcId="{87549FCC-3F9D-C144-8C61-F6CB0C96B27A}" destId="{DF750726-4614-CC40-8F14-176642E04F30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BEEA9-EB83-4523-AC46-45E2C2081F7E}">
      <dsp:nvSpPr>
        <dsp:cNvPr id="0" name=""/>
        <dsp:cNvSpPr/>
      </dsp:nvSpPr>
      <dsp:spPr>
        <a:xfrm>
          <a:off x="218915" y="601142"/>
          <a:ext cx="913247" cy="9132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BD7B-714E-4366-A293-0A8C3F4A0724}">
      <dsp:nvSpPr>
        <dsp:cNvPr id="0" name=""/>
        <dsp:cNvSpPr/>
      </dsp:nvSpPr>
      <dsp:spPr>
        <a:xfrm>
          <a:off x="410697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1F40-0E6D-4A08-A884-060216292083}">
      <dsp:nvSpPr>
        <dsp:cNvPr id="0" name=""/>
        <dsp:cNvSpPr/>
      </dsp:nvSpPr>
      <dsp:spPr>
        <a:xfrm>
          <a:off x="1327859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YouTube is the number one video sharing site on the internet.</a:t>
          </a:r>
        </a:p>
      </dsp:txBody>
      <dsp:txXfrm>
        <a:off x="1327859" y="601142"/>
        <a:ext cx="2152655" cy="913247"/>
      </dsp:txXfrm>
    </dsp:sp>
    <dsp:sp modelId="{FA4E8E41-0C34-49B6-A721-C32B4B483F0C}">
      <dsp:nvSpPr>
        <dsp:cNvPr id="0" name=""/>
        <dsp:cNvSpPr/>
      </dsp:nvSpPr>
      <dsp:spPr>
        <a:xfrm>
          <a:off x="3855599" y="601142"/>
          <a:ext cx="913247" cy="913247"/>
        </a:xfrm>
        <a:prstGeom prst="ellipse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C4CDD-D8ED-4097-AFEB-954E278F97AC}">
      <dsp:nvSpPr>
        <dsp:cNvPr id="0" name=""/>
        <dsp:cNvSpPr/>
      </dsp:nvSpPr>
      <dsp:spPr>
        <a:xfrm>
          <a:off x="4047381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D2C22-560A-4802-B3B6-BF745635731F}">
      <dsp:nvSpPr>
        <dsp:cNvPr id="0" name=""/>
        <dsp:cNvSpPr/>
      </dsp:nvSpPr>
      <dsp:spPr>
        <a:xfrm>
          <a:off x="4964543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 1 Billion unique visitors each month.</a:t>
          </a:r>
        </a:p>
      </dsp:txBody>
      <dsp:txXfrm>
        <a:off x="4964543" y="601142"/>
        <a:ext cx="2152655" cy="913247"/>
      </dsp:txXfrm>
    </dsp:sp>
    <dsp:sp modelId="{81805C83-55FD-4AFA-9545-325B50D99E09}">
      <dsp:nvSpPr>
        <dsp:cNvPr id="0" name=""/>
        <dsp:cNvSpPr/>
      </dsp:nvSpPr>
      <dsp:spPr>
        <a:xfrm>
          <a:off x="7492283" y="601142"/>
          <a:ext cx="913247" cy="913247"/>
        </a:xfrm>
        <a:prstGeom prst="ellipse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6311-861E-415E-9F23-DC0A7844242B}">
      <dsp:nvSpPr>
        <dsp:cNvPr id="0" name=""/>
        <dsp:cNvSpPr/>
      </dsp:nvSpPr>
      <dsp:spPr>
        <a:xfrm>
          <a:off x="7684065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FF505-DB74-4D25-89AA-65ED705290E7}">
      <dsp:nvSpPr>
        <dsp:cNvPr id="0" name=""/>
        <dsp:cNvSpPr/>
      </dsp:nvSpPr>
      <dsp:spPr>
        <a:xfrm>
          <a:off x="8601227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300 hours of videos uploaded every minute.</a:t>
          </a:r>
        </a:p>
      </dsp:txBody>
      <dsp:txXfrm>
        <a:off x="8601227" y="601142"/>
        <a:ext cx="2152655" cy="913247"/>
      </dsp:txXfrm>
    </dsp:sp>
    <dsp:sp modelId="{4FE410B2-1411-4F5E-8628-2DB6F3D693D1}">
      <dsp:nvSpPr>
        <dsp:cNvPr id="0" name=""/>
        <dsp:cNvSpPr/>
      </dsp:nvSpPr>
      <dsp:spPr>
        <a:xfrm>
          <a:off x="218915" y="2134742"/>
          <a:ext cx="913247" cy="913247"/>
        </a:xfrm>
        <a:prstGeom prst="ellipse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69C65-A5A8-44FD-99E6-F58353BE57CC}">
      <dsp:nvSpPr>
        <dsp:cNvPr id="0" name=""/>
        <dsp:cNvSpPr/>
      </dsp:nvSpPr>
      <dsp:spPr>
        <a:xfrm>
          <a:off x="410697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78E4-6E3A-48D8-BCCE-C70D63D32C81}">
      <dsp:nvSpPr>
        <dsp:cNvPr id="0" name=""/>
        <dsp:cNvSpPr/>
      </dsp:nvSpPr>
      <dsp:spPr>
        <a:xfrm>
          <a:off x="1327859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Big audience means big data</a:t>
          </a:r>
        </a:p>
      </dsp:txBody>
      <dsp:txXfrm>
        <a:off x="1327859" y="2134742"/>
        <a:ext cx="2152655" cy="913247"/>
      </dsp:txXfrm>
    </dsp:sp>
    <dsp:sp modelId="{E76B8B4D-F85C-4E4C-9CBA-2268B3BA7EA7}">
      <dsp:nvSpPr>
        <dsp:cNvPr id="0" name=""/>
        <dsp:cNvSpPr/>
      </dsp:nvSpPr>
      <dsp:spPr>
        <a:xfrm>
          <a:off x="3855599" y="2134742"/>
          <a:ext cx="913247" cy="913247"/>
        </a:xfrm>
        <a:prstGeom prst="ellipse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9763-A2C2-47D7-8277-8EBCD432DAA7}">
      <dsp:nvSpPr>
        <dsp:cNvPr id="0" name=""/>
        <dsp:cNvSpPr/>
      </dsp:nvSpPr>
      <dsp:spPr>
        <a:xfrm>
          <a:off x="4047381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D739-9901-4CDC-BD50-10F74FC40ADD}">
      <dsp:nvSpPr>
        <dsp:cNvPr id="0" name=""/>
        <dsp:cNvSpPr/>
      </dsp:nvSpPr>
      <dsp:spPr>
        <a:xfrm>
          <a:off x="4964543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Huge opportunity to improve the recommendation engine to increase viewing time.</a:t>
          </a:r>
        </a:p>
      </dsp:txBody>
      <dsp:txXfrm>
        <a:off x="4964543" y="2134742"/>
        <a:ext cx="2152655" cy="913247"/>
      </dsp:txXfrm>
    </dsp:sp>
    <dsp:sp modelId="{ECB7FE3B-A7A5-4CE5-9021-C531936F3A26}">
      <dsp:nvSpPr>
        <dsp:cNvPr id="0" name=""/>
        <dsp:cNvSpPr/>
      </dsp:nvSpPr>
      <dsp:spPr>
        <a:xfrm>
          <a:off x="7492283" y="2134742"/>
          <a:ext cx="913247" cy="913247"/>
        </a:xfrm>
        <a:prstGeom prst="ellips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536F-05CA-4C3A-A7E1-40FC1F593376}">
      <dsp:nvSpPr>
        <dsp:cNvPr id="0" name=""/>
        <dsp:cNvSpPr/>
      </dsp:nvSpPr>
      <dsp:spPr>
        <a:xfrm>
          <a:off x="7684065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5FB2B-E561-4A8D-B057-939D1C52A473}">
      <dsp:nvSpPr>
        <dsp:cNvPr id="0" name=""/>
        <dsp:cNvSpPr/>
      </dsp:nvSpPr>
      <dsp:spPr>
        <a:xfrm>
          <a:off x="8601227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PageRank algorithm can be applied to YouTube videos to determine the highest quality videos.</a:t>
          </a:r>
        </a:p>
      </dsp:txBody>
      <dsp:txXfrm>
        <a:off x="8601227" y="2134742"/>
        <a:ext cx="2152655" cy="913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6B69C-8E47-FA46-AF59-BC7B82FCE102}">
      <dsp:nvSpPr>
        <dsp:cNvPr id="0" name=""/>
        <dsp:cNvSpPr/>
      </dsp:nvSpPr>
      <dsp:spPr>
        <a:xfrm>
          <a:off x="890226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Video id</a:t>
          </a:r>
        </a:p>
      </dsp:txBody>
      <dsp:txXfrm>
        <a:off x="1155507" y="1576297"/>
        <a:ext cx="1392724" cy="1105889"/>
      </dsp:txXfrm>
    </dsp:sp>
    <dsp:sp modelId="{3F8E5127-2BC6-294E-AB5F-036A02622250}">
      <dsp:nvSpPr>
        <dsp:cNvPr id="0" name=""/>
        <dsp:cNvSpPr/>
      </dsp:nvSpPr>
      <dsp:spPr>
        <a:xfrm>
          <a:off x="5956" y="1134163"/>
          <a:ext cx="1105336" cy="1105336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</a:t>
          </a:r>
        </a:p>
      </dsp:txBody>
      <dsp:txXfrm>
        <a:off x="167829" y="1296036"/>
        <a:ext cx="781590" cy="781590"/>
      </dsp:txXfrm>
    </dsp:sp>
    <dsp:sp modelId="{CD687D01-ACD5-4141-89E6-BB448BF0E784}">
      <dsp:nvSpPr>
        <dsp:cNvPr id="0" name=""/>
        <dsp:cNvSpPr/>
      </dsp:nvSpPr>
      <dsp:spPr>
        <a:xfrm>
          <a:off x="3653567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Category</a:t>
          </a:r>
        </a:p>
      </dsp:txBody>
      <dsp:txXfrm>
        <a:off x="3918848" y="1576297"/>
        <a:ext cx="1392724" cy="1105889"/>
      </dsp:txXfrm>
    </dsp:sp>
    <dsp:sp modelId="{71939B81-7452-9348-B331-3B59AC16FAB5}">
      <dsp:nvSpPr>
        <dsp:cNvPr id="0" name=""/>
        <dsp:cNvSpPr/>
      </dsp:nvSpPr>
      <dsp:spPr>
        <a:xfrm>
          <a:off x="2769298" y="1134163"/>
          <a:ext cx="1105336" cy="1105336"/>
        </a:xfrm>
        <a:prstGeom prst="ellips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Column4</a:t>
          </a:r>
        </a:p>
      </dsp:txBody>
      <dsp:txXfrm>
        <a:off x="2931171" y="1296036"/>
        <a:ext cx="781590" cy="781590"/>
      </dsp:txXfrm>
    </dsp:sp>
    <dsp:sp modelId="{A1F880F4-CB14-F147-8A7C-B27F10B9D229}">
      <dsp:nvSpPr>
        <dsp:cNvPr id="0" name=""/>
        <dsp:cNvSpPr/>
      </dsp:nvSpPr>
      <dsp:spPr>
        <a:xfrm>
          <a:off x="6416909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No of Views</a:t>
          </a:r>
        </a:p>
      </dsp:txBody>
      <dsp:txXfrm>
        <a:off x="6682190" y="1576297"/>
        <a:ext cx="1392724" cy="1105889"/>
      </dsp:txXfrm>
    </dsp:sp>
    <dsp:sp modelId="{00FBA97E-A6BB-C144-A112-1EBE869109CC}">
      <dsp:nvSpPr>
        <dsp:cNvPr id="0" name=""/>
        <dsp:cNvSpPr/>
      </dsp:nvSpPr>
      <dsp:spPr>
        <a:xfrm>
          <a:off x="5532640" y="1134163"/>
          <a:ext cx="1105336" cy="1105336"/>
        </a:xfrm>
        <a:prstGeom prst="ellipse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Column6</a:t>
          </a:r>
        </a:p>
      </dsp:txBody>
      <dsp:txXfrm>
        <a:off x="5694513" y="1296036"/>
        <a:ext cx="781590" cy="781590"/>
      </dsp:txXfrm>
    </dsp:sp>
    <dsp:sp modelId="{3D35A1BB-99E6-004B-ADAB-89FE882D5EFB}">
      <dsp:nvSpPr>
        <dsp:cNvPr id="0" name=""/>
        <dsp:cNvSpPr/>
      </dsp:nvSpPr>
      <dsp:spPr>
        <a:xfrm>
          <a:off x="9180251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Related video Ids</a:t>
          </a:r>
        </a:p>
      </dsp:txBody>
      <dsp:txXfrm>
        <a:off x="9445531" y="1576297"/>
        <a:ext cx="1392724" cy="1105889"/>
      </dsp:txXfrm>
    </dsp:sp>
    <dsp:sp modelId="{BB0761BD-3B10-304C-93F5-1E37D813ED83}">
      <dsp:nvSpPr>
        <dsp:cNvPr id="0" name=""/>
        <dsp:cNvSpPr/>
      </dsp:nvSpPr>
      <dsp:spPr>
        <a:xfrm>
          <a:off x="8295981" y="1134163"/>
          <a:ext cx="1105336" cy="1105336"/>
        </a:xfrm>
        <a:prstGeom prst="ellipse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Column10</a:t>
          </a:r>
        </a:p>
      </dsp:txBody>
      <dsp:txXfrm>
        <a:off x="8457854" y="1296036"/>
        <a:ext cx="781590" cy="781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2C7-3C0C-374C-B02E-A8960D050827}">
      <dsp:nvSpPr>
        <dsp:cNvPr id="0" name=""/>
        <dsp:cNvSpPr/>
      </dsp:nvSpPr>
      <dsp:spPr>
        <a:xfrm rot="16200000">
          <a:off x="-1747903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Highest Ranked Related Video</a:t>
          </a:r>
        </a:p>
      </dsp:txBody>
      <dsp:txXfrm rot="5400000">
        <a:off x="1" y="1083732"/>
        <a:ext cx="1922859" cy="3251201"/>
      </dsp:txXfrm>
    </dsp:sp>
    <dsp:sp modelId="{39A7C9F6-9F1E-6E44-B64A-DF60F4F7E4B4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Highest Ranked Videos Overall</a:t>
          </a:r>
        </a:p>
      </dsp:txBody>
      <dsp:txXfrm rot="5400000">
        <a:off x="2069033" y="1083732"/>
        <a:ext cx="1922859" cy="3251201"/>
      </dsp:txXfrm>
    </dsp:sp>
    <dsp:sp modelId="{EE251DC6-9690-C144-913A-73E8C5B61EEB}">
      <dsp:nvSpPr>
        <dsp:cNvPr id="0" name=""/>
        <dsp:cNvSpPr/>
      </dsp:nvSpPr>
      <dsp:spPr>
        <a:xfrm rot="16200000">
          <a:off x="24363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video categories</a:t>
          </a:r>
        </a:p>
      </dsp:txBody>
      <dsp:txXfrm rot="5400000">
        <a:off x="4184233" y="1083732"/>
        <a:ext cx="1922859" cy="3251201"/>
      </dsp:txXfrm>
    </dsp:sp>
    <dsp:sp modelId="{B25C58AD-0A71-064A-9197-424BDF994DC1}">
      <dsp:nvSpPr>
        <dsp:cNvPr id="0" name=""/>
        <dsp:cNvSpPr/>
      </dsp:nvSpPr>
      <dsp:spPr>
        <a:xfrm rot="16200000">
          <a:off x="4457236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 metrics for top videos</a:t>
          </a:r>
        </a:p>
      </dsp:txBody>
      <dsp:txXfrm rot="5400000">
        <a:off x="6205140" y="1083732"/>
        <a:ext cx="1922859" cy="3251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162C-1F0B-9349-868B-2750E3987E95}">
      <dsp:nvSpPr>
        <dsp:cNvPr id="0" name=""/>
        <dsp:cNvSpPr/>
      </dsp:nvSpPr>
      <dsp:spPr>
        <a:xfrm>
          <a:off x="3350173" y="-185745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F8023-A0CE-4043-A07E-EB7D8499DBA3}">
      <dsp:nvSpPr>
        <dsp:cNvPr id="0" name=""/>
        <dsp:cNvSpPr/>
      </dsp:nvSpPr>
      <dsp:spPr>
        <a:xfrm>
          <a:off x="3817403" y="280817"/>
          <a:ext cx="1325395" cy="120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 from the Data source</a:t>
          </a:r>
        </a:p>
      </dsp:txBody>
      <dsp:txXfrm>
        <a:off x="3817403" y="280817"/>
        <a:ext cx="1325395" cy="1200319"/>
      </dsp:txXfrm>
    </dsp:sp>
    <dsp:sp modelId="{7D5770E6-6051-5545-BB1C-D11D5A9D8DDD}">
      <dsp:nvSpPr>
        <dsp:cNvPr id="0" name=""/>
        <dsp:cNvSpPr/>
      </dsp:nvSpPr>
      <dsp:spPr>
        <a:xfrm>
          <a:off x="2504645" y="1436388"/>
          <a:ext cx="2375018" cy="23752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7A053-49A9-AE4F-95EF-D19C5DBDBA51}">
      <dsp:nvSpPr>
        <dsp:cNvPr id="0" name=""/>
        <dsp:cNvSpPr/>
      </dsp:nvSpPr>
      <dsp:spPr>
        <a:xfrm>
          <a:off x="2737502" y="2000776"/>
          <a:ext cx="2531703" cy="11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YouTube Dataset Loaded into HDFS</a:t>
          </a:r>
        </a:p>
      </dsp:txBody>
      <dsp:txXfrm>
        <a:off x="2737502" y="2000776"/>
        <a:ext cx="2531703" cy="1123427"/>
      </dsp:txXfrm>
    </dsp:sp>
    <dsp:sp modelId="{3EE34938-498E-8B46-B1EB-8DC12FCECB32}">
      <dsp:nvSpPr>
        <dsp:cNvPr id="0" name=""/>
        <dsp:cNvSpPr/>
      </dsp:nvSpPr>
      <dsp:spPr>
        <a:xfrm>
          <a:off x="3650233" y="2949239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1F98-C49B-494C-93A1-56E6E9A5B050}">
      <dsp:nvSpPr>
        <dsp:cNvPr id="0" name=""/>
        <dsp:cNvSpPr/>
      </dsp:nvSpPr>
      <dsp:spPr>
        <a:xfrm>
          <a:off x="3507572" y="3595690"/>
          <a:ext cx="2087908" cy="111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data using </a:t>
          </a:r>
          <a:r>
            <a:rPr lang="en-US" sz="2000" kern="1200" dirty="0" err="1"/>
            <a:t>PySpark</a:t>
          </a:r>
          <a:endParaRPr lang="en-US" sz="2000" kern="1200" dirty="0"/>
        </a:p>
      </dsp:txBody>
      <dsp:txXfrm>
        <a:off x="3507572" y="3595690"/>
        <a:ext cx="2087908" cy="1117848"/>
      </dsp:txXfrm>
    </dsp:sp>
    <dsp:sp modelId="{27917D54-8640-0846-B542-7F55E2D0E29C}">
      <dsp:nvSpPr>
        <dsp:cNvPr id="0" name=""/>
        <dsp:cNvSpPr/>
      </dsp:nvSpPr>
      <dsp:spPr>
        <a:xfrm>
          <a:off x="2673939" y="4436096"/>
          <a:ext cx="2040440" cy="204142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6DA9-8F49-6640-80BA-2BC6A7FC3E03}">
      <dsp:nvSpPr>
        <dsp:cNvPr id="0" name=""/>
        <dsp:cNvSpPr/>
      </dsp:nvSpPr>
      <dsp:spPr>
        <a:xfrm>
          <a:off x="2972899" y="5165993"/>
          <a:ext cx="1325395" cy="1080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972899" y="5165993"/>
        <a:ext cx="1325395" cy="1080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3959-F6DE-4D48-B7F8-2C36ED088DEB}">
      <dsp:nvSpPr>
        <dsp:cNvPr id="0" name=""/>
        <dsp:cNvSpPr/>
      </dsp:nvSpPr>
      <dsp:spPr>
        <a:xfrm>
          <a:off x="804608" y="0"/>
          <a:ext cx="1865376" cy="103632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MapReduce</a:t>
          </a:r>
        </a:p>
      </dsp:txBody>
      <dsp:txXfrm>
        <a:off x="834961" y="30353"/>
        <a:ext cx="1804670" cy="975614"/>
      </dsp:txXfrm>
    </dsp:sp>
    <dsp:sp modelId="{F9C20AF8-9C42-1743-B64C-7C8FE307E27B}">
      <dsp:nvSpPr>
        <dsp:cNvPr id="0" name=""/>
        <dsp:cNvSpPr/>
      </dsp:nvSpPr>
      <dsp:spPr>
        <a:xfrm>
          <a:off x="3499040" y="0"/>
          <a:ext cx="1865376" cy="103632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Spark</a:t>
          </a:r>
        </a:p>
      </dsp:txBody>
      <dsp:txXfrm>
        <a:off x="3529393" y="30353"/>
        <a:ext cx="1804670" cy="975614"/>
      </dsp:txXfrm>
    </dsp:sp>
    <dsp:sp modelId="{50F9E827-8D81-794D-9FF9-93C09D7B04F5}">
      <dsp:nvSpPr>
        <dsp:cNvPr id="0" name=""/>
        <dsp:cNvSpPr/>
      </dsp:nvSpPr>
      <dsp:spPr>
        <a:xfrm>
          <a:off x="2695892" y="4404360"/>
          <a:ext cx="777240" cy="77724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1EFE-8995-5B48-ADDE-3EE6DF5E82FF}">
      <dsp:nvSpPr>
        <dsp:cNvPr id="0" name=""/>
        <dsp:cNvSpPr/>
      </dsp:nvSpPr>
      <dsp:spPr>
        <a:xfrm rot="240000">
          <a:off x="752080" y="4071303"/>
          <a:ext cx="4664864" cy="32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69BB-8B4F-8748-8387-7DE4F52E568A}">
      <dsp:nvSpPr>
        <dsp:cNvPr id="0" name=""/>
        <dsp:cNvSpPr/>
      </dsp:nvSpPr>
      <dsp:spPr>
        <a:xfrm rot="240000">
          <a:off x="3552926" y="325572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Rapid Development</a:t>
          </a:r>
        </a:p>
      </dsp:txBody>
      <dsp:txXfrm>
        <a:off x="3595257" y="3298057"/>
        <a:ext cx="1776574" cy="782484"/>
      </dsp:txXfrm>
    </dsp:sp>
    <dsp:sp modelId="{24E66055-163E-F34C-9AFE-4CA1A694487E}">
      <dsp:nvSpPr>
        <dsp:cNvPr id="0" name=""/>
        <dsp:cNvSpPr/>
      </dsp:nvSpPr>
      <dsp:spPr>
        <a:xfrm rot="240000">
          <a:off x="3620286" y="2323038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lines of code</a:t>
          </a:r>
        </a:p>
      </dsp:txBody>
      <dsp:txXfrm>
        <a:off x="3662617" y="2365369"/>
        <a:ext cx="1776574" cy="782484"/>
      </dsp:txXfrm>
    </dsp:sp>
    <dsp:sp modelId="{BBFCDA39-79B1-C641-8639-717846143A5C}">
      <dsp:nvSpPr>
        <dsp:cNvPr id="0" name=""/>
        <dsp:cNvSpPr/>
      </dsp:nvSpPr>
      <dsp:spPr>
        <a:xfrm rot="240000">
          <a:off x="3687647" y="141107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performance due to in-memory processing</a:t>
          </a:r>
        </a:p>
      </dsp:txBody>
      <dsp:txXfrm>
        <a:off x="3729978" y="1453407"/>
        <a:ext cx="1776574" cy="782484"/>
      </dsp:txXfrm>
    </dsp:sp>
    <dsp:sp modelId="{F8E35C36-1945-6644-96A7-BA1024157FF2}">
      <dsp:nvSpPr>
        <dsp:cNvPr id="0" name=""/>
        <dsp:cNvSpPr/>
      </dsp:nvSpPr>
      <dsp:spPr>
        <a:xfrm rot="240000">
          <a:off x="884402" y="3069188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lines of code</a:t>
          </a:r>
        </a:p>
      </dsp:txBody>
      <dsp:txXfrm>
        <a:off x="926733" y="3111519"/>
        <a:ext cx="1776574" cy="782484"/>
      </dsp:txXfrm>
    </dsp:sp>
    <dsp:sp modelId="{DF750726-4614-CC40-8F14-176642E04F30}">
      <dsp:nvSpPr>
        <dsp:cNvPr id="0" name=""/>
        <dsp:cNvSpPr/>
      </dsp:nvSpPr>
      <dsp:spPr>
        <a:xfrm rot="240000">
          <a:off x="951762" y="2136500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is slow due to R/W from the disk</a:t>
          </a:r>
        </a:p>
      </dsp:txBody>
      <dsp:txXfrm>
        <a:off x="994093" y="2178831"/>
        <a:ext cx="1776574" cy="78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netsg.cs.sfu.ca/youtubedata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tiff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37B-3C94-914A-BF6C-F543E89F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29" y="1306286"/>
            <a:ext cx="8895896" cy="3079445"/>
          </a:xfrm>
        </p:spPr>
        <p:txBody>
          <a:bodyPr>
            <a:normAutofit/>
          </a:bodyPr>
          <a:lstStyle/>
          <a:p>
            <a:r>
              <a:rPr lang="en-US" sz="5400" i="1" cap="none" dirty="0"/>
              <a:t>YouTube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099B-4BD6-A94B-9DDC-E1DD91E4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Sowmya </a:t>
            </a:r>
            <a:r>
              <a:rPr lang="en-US" dirty="0" err="1"/>
              <a:t>Kudva</a:t>
            </a:r>
            <a:endParaRPr lang="en-US" dirty="0"/>
          </a:p>
          <a:p>
            <a:r>
              <a:rPr lang="en-US" dirty="0"/>
              <a:t>Evan Grill</a:t>
            </a:r>
          </a:p>
        </p:txBody>
      </p:sp>
    </p:spTree>
    <p:extLst>
      <p:ext uri="{BB962C8B-B14F-4D97-AF65-F5344CB8AC3E}">
        <p14:creationId xmlns:p14="http://schemas.microsoft.com/office/powerpoint/2010/main" val="277516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55E-15B4-B149-AF81-F08F4C7C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" y="299606"/>
            <a:ext cx="10903565" cy="1504335"/>
          </a:xfrm>
        </p:spPr>
        <p:txBody>
          <a:bodyPr>
            <a:normAutofit/>
          </a:bodyPr>
          <a:lstStyle/>
          <a:p>
            <a:pPr algn="l"/>
            <a:r>
              <a:rPr lang="en-US" sz="3600" i="1" cap="none" dirty="0"/>
              <a:t>Timelines Milestones And Task Owners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86EAFD-3707-2148-8BF1-C38E7C9E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" y="2337197"/>
            <a:ext cx="11558588" cy="3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75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7775-9998-8C45-8630-5B225FD4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i="1" cap="non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281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A047-C786-284B-B27E-514D782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i="1" cap="none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DDDB6-40BB-40D5-960F-1FDDC213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09020"/>
              </p:ext>
            </p:extLst>
          </p:nvPr>
        </p:nvGraphicFramePr>
        <p:xfrm>
          <a:off x="685801" y="2142067"/>
          <a:ext cx="109727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1443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294-4F47-4F4A-9540-1BA0F3BB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252412"/>
            <a:ext cx="10131425" cy="1456267"/>
          </a:xfrm>
        </p:spPr>
        <p:txBody>
          <a:bodyPr/>
          <a:lstStyle/>
          <a:p>
            <a:r>
              <a:rPr lang="en-US" b="1" i="1" cap="none" dirty="0"/>
              <a:t>Related Work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95331-CA7E-7A4A-AC84-97DDDE75B5D4}"/>
              </a:ext>
            </a:extLst>
          </p:cNvPr>
          <p:cNvSpPr txBox="1"/>
          <p:nvPr/>
        </p:nvSpPr>
        <p:spPr>
          <a:xfrm>
            <a:off x="414337" y="1708679"/>
            <a:ext cx="1065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PageRank is presently utilized for a variety of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Google: Identifying the best possible results for a given search query.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Twitter: Determining the best recommendations for people to follow.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Sports: Identifying high performing teams/players.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Neuroscience: PageRank of neurons correlate to their relative fire rate.</a:t>
            </a:r>
          </a:p>
        </p:txBody>
      </p:sp>
    </p:spTree>
    <p:extLst>
      <p:ext uri="{BB962C8B-B14F-4D97-AF65-F5344CB8AC3E}">
        <p14:creationId xmlns:p14="http://schemas.microsoft.com/office/powerpoint/2010/main" val="11526485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855-F688-1244-B124-5D6ED31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cap="none" dirty="0"/>
              <a:t>Dataset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DB9B2-5681-664A-8734-FBF3D0B0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1374"/>
              </p:ext>
            </p:extLst>
          </p:nvPr>
        </p:nvGraphicFramePr>
        <p:xfrm>
          <a:off x="685800" y="2141538"/>
          <a:ext cx="10844213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6B4847-5537-CA45-BBA5-F817EBEFAC1C}"/>
              </a:ext>
            </a:extLst>
          </p:cNvPr>
          <p:cNvSpPr txBox="1"/>
          <p:nvPr/>
        </p:nvSpPr>
        <p:spPr>
          <a:xfrm>
            <a:off x="685799" y="1834157"/>
            <a:ext cx="10820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includes a series of scrapes of YouTube data from 2007/2008.  It was compiled by researchers at Simon Fraser University. It can be found at </a:t>
            </a:r>
            <a:r>
              <a:rPr lang="en-US" dirty="0">
                <a:hlinkClick r:id="rId7"/>
              </a:rPr>
              <a:t>http://netsg.cs.sfu.ca/youtubedata/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980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F3DD-3614-374A-A7CB-26137D1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" y="312374"/>
            <a:ext cx="10131425" cy="1456267"/>
          </a:xfrm>
        </p:spPr>
        <p:txBody>
          <a:bodyPr/>
          <a:lstStyle/>
          <a:p>
            <a:r>
              <a:rPr lang="en-US" cap="none" dirty="0"/>
              <a:t>Our Objective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5E2C1-FB75-4E4A-B703-038F3F3B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871730"/>
              </p:ext>
            </p:extLst>
          </p:nvPr>
        </p:nvGraphicFramePr>
        <p:xfrm>
          <a:off x="3631973" y="867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738-2578-524F-AD60-3C162A49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9" y="254445"/>
            <a:ext cx="4795449" cy="1862666"/>
          </a:xfrm>
        </p:spPr>
        <p:txBody>
          <a:bodyPr>
            <a:normAutofit/>
          </a:bodyPr>
          <a:lstStyle/>
          <a:p>
            <a:r>
              <a:rPr lang="en-US" sz="3200" dirty="0"/>
              <a:t>Overview of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C1643-A5C1-7A40-B145-4084ED37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923350"/>
              </p:ext>
            </p:extLst>
          </p:nvPr>
        </p:nvGraphicFramePr>
        <p:xfrm>
          <a:off x="3834063" y="304800"/>
          <a:ext cx="7962651" cy="629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653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F627-AE23-7F4E-B903-D29AAEFA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9600"/>
            <a:ext cx="3680885" cy="1371600"/>
          </a:xfrm>
        </p:spPr>
        <p:txBody>
          <a:bodyPr/>
          <a:lstStyle/>
          <a:p>
            <a:r>
              <a:rPr lang="en-US" i="1" cap="none" dirty="0"/>
              <a:t>Why Spark?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D99D1-BA6F-D442-B754-283DDE8DC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98873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896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1EC-264A-3F43-A742-C812558A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0" y="221412"/>
            <a:ext cx="6451332" cy="1089803"/>
          </a:xfrm>
        </p:spPr>
        <p:txBody>
          <a:bodyPr/>
          <a:lstStyle/>
          <a:p>
            <a:pPr algn="l"/>
            <a:r>
              <a:rPr lang="en-US" i="1" cap="none" dirty="0"/>
              <a:t>Tools and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F24A2-CE85-934B-8431-7304C4F6850C}"/>
              </a:ext>
            </a:extLst>
          </p:cNvPr>
          <p:cNvSpPr txBox="1"/>
          <p:nvPr/>
        </p:nvSpPr>
        <p:spPr>
          <a:xfrm>
            <a:off x="1085850" y="1399085"/>
            <a:ext cx="47005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 uses following </a:t>
            </a:r>
          </a:p>
          <a:p>
            <a:r>
              <a:rPr lang="en-US" sz="2000" dirty="0"/>
              <a:t>concepts and tools throughout </a:t>
            </a:r>
          </a:p>
          <a:p>
            <a:r>
              <a:rPr lang="en-US" sz="2000" dirty="0"/>
              <a:t>its lifecycle</a:t>
            </a:r>
          </a:p>
          <a:p>
            <a:endParaRPr lang="en-US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9A56141C-11D1-4342-9AC0-93AF3F9F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5" y="302273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 logo">
            <a:extLst>
              <a:ext uri="{FF2B5EF4-FFF2-40B4-BE49-F238E27FC236}">
                <a16:creationId xmlns:a16="http://schemas.microsoft.com/office/drawing/2014/main" id="{33A64644-9135-7147-9741-5B60BDD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45" y="3022739"/>
            <a:ext cx="3074168" cy="1600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Image result for pyspark logo">
            <a:extLst>
              <a:ext uri="{FF2B5EF4-FFF2-40B4-BE49-F238E27FC236}">
                <a16:creationId xmlns:a16="http://schemas.microsoft.com/office/drawing/2014/main" id="{B1F3FE7C-E602-6642-A64D-AF74DBA1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48" y="3022739"/>
            <a:ext cx="28402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820D8F-D581-7C49-B19F-904D5C8E7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345" y="3022739"/>
            <a:ext cx="1376396" cy="1600200"/>
          </a:xfrm>
          <a:prstGeom prst="rect">
            <a:avLst/>
          </a:prstGeom>
        </p:spPr>
      </p:pic>
      <p:pic>
        <p:nvPicPr>
          <p:cNvPr id="1032" name="Picture 8" descr="Image result for java logo">
            <a:extLst>
              <a:ext uri="{FF2B5EF4-FFF2-40B4-BE49-F238E27FC236}">
                <a16:creationId xmlns:a16="http://schemas.microsoft.com/office/drawing/2014/main" id="{B01D159C-4CB3-B246-9A16-D05C31C7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76" y="2971939"/>
            <a:ext cx="87621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168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87B-FB4A-1647-BD98-D90EDBA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Challenges</a:t>
            </a:r>
            <a:br>
              <a:rPr lang="en-US" i="1" cap="none" dirty="0"/>
            </a:br>
            <a:endParaRPr lang="en-US" i="1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A325F-A6EB-5740-B2B9-7AF54ABB060E}"/>
              </a:ext>
            </a:extLst>
          </p:cNvPr>
          <p:cNvSpPr txBox="1"/>
          <p:nvPr/>
        </p:nvSpPr>
        <p:spPr>
          <a:xfrm>
            <a:off x="685801" y="1643063"/>
            <a:ext cx="9844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MapReduce workflow for PageRank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Learning to navigate/populate an HDFS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Utilizing Amazon EMR to distribute processing.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079302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293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YouTube Data Analyzer</vt:lpstr>
      <vt:lpstr>Background</vt:lpstr>
      <vt:lpstr>Related Work </vt:lpstr>
      <vt:lpstr>Dataset </vt:lpstr>
      <vt:lpstr>Our Objective</vt:lpstr>
      <vt:lpstr>Overview of Approach</vt:lpstr>
      <vt:lpstr>Why Spark?</vt:lpstr>
      <vt:lpstr>Tools and software</vt:lpstr>
      <vt:lpstr>Challenges </vt:lpstr>
      <vt:lpstr>Timelines Milestones And Task Owners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Analyzer</dc:title>
  <dc:creator>Sowmya_kudva</dc:creator>
  <cp:lastModifiedBy>Evan B Grill</cp:lastModifiedBy>
  <cp:revision>14</cp:revision>
  <dcterms:created xsi:type="dcterms:W3CDTF">2019-03-06T05:31:04Z</dcterms:created>
  <dcterms:modified xsi:type="dcterms:W3CDTF">2019-03-06T07:15:18Z</dcterms:modified>
</cp:coreProperties>
</file>