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1" r:id="rId4"/>
    <p:sldId id="273" r:id="rId5"/>
    <p:sldId id="272" r:id="rId6"/>
    <p:sldId id="262" r:id="rId7"/>
    <p:sldId id="274" r:id="rId8"/>
    <p:sldId id="275" r:id="rId9"/>
    <p:sldId id="276" r:id="rId10"/>
    <p:sldId id="260" r:id="rId11"/>
    <p:sldId id="263" r:id="rId12"/>
    <p:sldId id="279" r:id="rId13"/>
    <p:sldId id="269" r:id="rId14"/>
    <p:sldId id="280" r:id="rId15"/>
    <p:sldId id="278" r:id="rId16"/>
    <p:sldId id="282" r:id="rId17"/>
    <p:sldId id="264"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5"/>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5F866-B213-41B3-85F7-9FBF8021ED24}"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9EC65F0A-5192-48C2-B4C6-05F3D616E89A}">
      <dgm:prSet custT="1"/>
      <dgm:spPr/>
      <dgm:t>
        <a:bodyPr/>
        <a:lstStyle/>
        <a:p>
          <a:pPr>
            <a:lnSpc>
              <a:spcPct val="100000"/>
            </a:lnSpc>
          </a:pPr>
          <a:r>
            <a:rPr lang="en-US" sz="1800" dirty="0"/>
            <a:t>YouTube is the number one video sharing site on the internet.</a:t>
          </a:r>
        </a:p>
      </dgm:t>
    </dgm:pt>
    <dgm:pt modelId="{8A8BB3A1-21D6-4158-8D0B-1FF6D3EB64DA}" type="parTrans" cxnId="{5BDC7BA2-BF57-4BAD-A363-9C07D4812A44}">
      <dgm:prSet/>
      <dgm:spPr/>
      <dgm:t>
        <a:bodyPr/>
        <a:lstStyle/>
        <a:p>
          <a:endParaRPr lang="en-US" sz="1800"/>
        </a:p>
      </dgm:t>
    </dgm:pt>
    <dgm:pt modelId="{AC0E88B4-D2FC-4CE2-9CFC-451A91649E02}" type="sibTrans" cxnId="{5BDC7BA2-BF57-4BAD-A363-9C07D4812A44}">
      <dgm:prSet/>
      <dgm:spPr/>
      <dgm:t>
        <a:bodyPr/>
        <a:lstStyle/>
        <a:p>
          <a:pPr>
            <a:lnSpc>
              <a:spcPct val="100000"/>
            </a:lnSpc>
          </a:pPr>
          <a:endParaRPr lang="en-US" sz="1800"/>
        </a:p>
      </dgm:t>
    </dgm:pt>
    <dgm:pt modelId="{1887F416-A5BD-40FC-96ED-2D18C4771A4E}">
      <dgm:prSet custT="1"/>
      <dgm:spPr/>
      <dgm:t>
        <a:bodyPr/>
        <a:lstStyle/>
        <a:p>
          <a:pPr>
            <a:lnSpc>
              <a:spcPct val="100000"/>
            </a:lnSpc>
          </a:pPr>
          <a:r>
            <a:rPr lang="en-US" sz="1800" dirty="0"/>
            <a:t>Over 1 Billion unique visitors each month.</a:t>
          </a:r>
        </a:p>
      </dgm:t>
    </dgm:pt>
    <dgm:pt modelId="{77DD6DF4-B625-4DDF-97D1-2F69FB94880F}" type="parTrans" cxnId="{D88AED2E-D513-466E-9949-32064C481554}">
      <dgm:prSet/>
      <dgm:spPr/>
      <dgm:t>
        <a:bodyPr/>
        <a:lstStyle/>
        <a:p>
          <a:endParaRPr lang="en-US" sz="1800"/>
        </a:p>
      </dgm:t>
    </dgm:pt>
    <dgm:pt modelId="{BCE506D2-0C62-4D09-B3FA-6F1B11688BBF}" type="sibTrans" cxnId="{D88AED2E-D513-466E-9949-32064C481554}">
      <dgm:prSet/>
      <dgm:spPr/>
      <dgm:t>
        <a:bodyPr/>
        <a:lstStyle/>
        <a:p>
          <a:pPr>
            <a:lnSpc>
              <a:spcPct val="100000"/>
            </a:lnSpc>
          </a:pPr>
          <a:endParaRPr lang="en-US" sz="1800"/>
        </a:p>
      </dgm:t>
    </dgm:pt>
    <dgm:pt modelId="{A54DFDDD-D6FF-4141-9C01-63F7887B0597}">
      <dgm:prSet custT="1"/>
      <dgm:spPr/>
      <dgm:t>
        <a:bodyPr/>
        <a:lstStyle/>
        <a:p>
          <a:pPr>
            <a:lnSpc>
              <a:spcPct val="100000"/>
            </a:lnSpc>
          </a:pPr>
          <a:r>
            <a:rPr lang="en-US" sz="1800"/>
            <a:t>Big audience means big data</a:t>
          </a:r>
        </a:p>
      </dgm:t>
    </dgm:pt>
    <dgm:pt modelId="{B5928873-0F2A-49AE-A955-B9B2E12A0F8E}" type="parTrans" cxnId="{425374AF-7E89-48F2-A05B-698AFDA0DD4B}">
      <dgm:prSet/>
      <dgm:spPr/>
      <dgm:t>
        <a:bodyPr/>
        <a:lstStyle/>
        <a:p>
          <a:endParaRPr lang="en-US" sz="1800"/>
        </a:p>
      </dgm:t>
    </dgm:pt>
    <dgm:pt modelId="{E31045A0-9BA4-4EF1-BBC3-C8A33E1FE4D8}" type="sibTrans" cxnId="{425374AF-7E89-48F2-A05B-698AFDA0DD4B}">
      <dgm:prSet/>
      <dgm:spPr/>
      <dgm:t>
        <a:bodyPr/>
        <a:lstStyle/>
        <a:p>
          <a:pPr>
            <a:lnSpc>
              <a:spcPct val="100000"/>
            </a:lnSpc>
          </a:pPr>
          <a:endParaRPr lang="en-US" sz="1800"/>
        </a:p>
      </dgm:t>
    </dgm:pt>
    <dgm:pt modelId="{03AB418D-4D50-45DD-B4B3-6D96437F7C26}">
      <dgm:prSet custT="1"/>
      <dgm:spPr/>
      <dgm:t>
        <a:bodyPr/>
        <a:lstStyle/>
        <a:p>
          <a:pPr>
            <a:lnSpc>
              <a:spcPct val="100000"/>
            </a:lnSpc>
          </a:pPr>
          <a:r>
            <a:rPr lang="en-US" sz="1800" dirty="0"/>
            <a:t>All</a:t>
          </a:r>
          <a:r>
            <a:rPr lang="en-US" sz="1800" baseline="0" dirty="0"/>
            <a:t> of this data is in unstructured format and can be analyzed with the help of Bigdata frameworks such as MR or Apache Spark</a:t>
          </a:r>
          <a:endParaRPr lang="en-US" sz="1800" dirty="0"/>
        </a:p>
      </dgm:t>
    </dgm:pt>
    <dgm:pt modelId="{B400A4A1-8976-4755-9BA7-F2441701B830}" type="parTrans" cxnId="{3A5FC067-A13C-4D35-943E-3C8DC05E2AE5}">
      <dgm:prSet/>
      <dgm:spPr/>
      <dgm:t>
        <a:bodyPr/>
        <a:lstStyle/>
        <a:p>
          <a:endParaRPr lang="en-US" sz="1800"/>
        </a:p>
      </dgm:t>
    </dgm:pt>
    <dgm:pt modelId="{3E27CE0D-13BE-46DD-8AC6-59D6ED54598A}" type="sibTrans" cxnId="{3A5FC067-A13C-4D35-943E-3C8DC05E2AE5}">
      <dgm:prSet/>
      <dgm:spPr/>
      <dgm:t>
        <a:bodyPr/>
        <a:lstStyle/>
        <a:p>
          <a:pPr>
            <a:lnSpc>
              <a:spcPct val="100000"/>
            </a:lnSpc>
          </a:pPr>
          <a:endParaRPr lang="en-US" sz="1800"/>
        </a:p>
      </dgm:t>
    </dgm:pt>
    <dgm:pt modelId="{13895215-D960-4010-9F6E-92A12FB9F4F2}">
      <dgm:prSet custT="1"/>
      <dgm:spPr/>
      <dgm:t>
        <a:bodyPr/>
        <a:lstStyle/>
        <a:p>
          <a:pPr>
            <a:lnSpc>
              <a:spcPct val="100000"/>
            </a:lnSpc>
          </a:pPr>
          <a:r>
            <a:rPr lang="en-US" sz="1800" dirty="0"/>
            <a:t>The PageRank algorithm can be applied to YouTube videos to determine the highest quality videos.</a:t>
          </a:r>
        </a:p>
      </dgm:t>
    </dgm:pt>
    <dgm:pt modelId="{BBF714D3-1A10-40DF-BB58-82422C3C841B}" type="parTrans" cxnId="{20C4FDCE-F8F4-4022-AE48-7E13757B5626}">
      <dgm:prSet/>
      <dgm:spPr/>
      <dgm:t>
        <a:bodyPr/>
        <a:lstStyle/>
        <a:p>
          <a:endParaRPr lang="en-US" sz="1800"/>
        </a:p>
      </dgm:t>
    </dgm:pt>
    <dgm:pt modelId="{D2432B7B-84D2-4A68-8285-46897AAF9980}" type="sibTrans" cxnId="{20C4FDCE-F8F4-4022-AE48-7E13757B5626}">
      <dgm:prSet/>
      <dgm:spPr/>
      <dgm:t>
        <a:bodyPr/>
        <a:lstStyle/>
        <a:p>
          <a:endParaRPr lang="en-US" sz="1800"/>
        </a:p>
      </dgm:t>
    </dgm:pt>
    <dgm:pt modelId="{607CA9A2-DE8D-0D4E-9144-5DA7EDB599A3}">
      <dgm:prSet custT="1"/>
      <dgm:spPr/>
      <dgm:t>
        <a:bodyPr/>
        <a:lstStyle/>
        <a:p>
          <a:pPr>
            <a:lnSpc>
              <a:spcPct val="100000"/>
            </a:lnSpc>
          </a:pPr>
          <a:r>
            <a:rPr lang="en-US" sz="1800" dirty="0"/>
            <a:t>300 hours of videos uploaded every minute.</a:t>
          </a:r>
        </a:p>
      </dgm:t>
    </dgm:pt>
    <dgm:pt modelId="{0EAF9CB0-0949-8E49-A842-BD37BE3A2915}" type="parTrans" cxnId="{882D4D70-FF2A-3F44-B10F-9B8D51456287}">
      <dgm:prSet/>
      <dgm:spPr/>
      <dgm:t>
        <a:bodyPr/>
        <a:lstStyle/>
        <a:p>
          <a:endParaRPr lang="en-US" sz="1800"/>
        </a:p>
      </dgm:t>
    </dgm:pt>
    <dgm:pt modelId="{4532FCF2-5ACE-F44C-B105-1D457EB0A3C5}" type="sibTrans" cxnId="{882D4D70-FF2A-3F44-B10F-9B8D51456287}">
      <dgm:prSet/>
      <dgm:spPr/>
      <dgm:t>
        <a:bodyPr/>
        <a:lstStyle/>
        <a:p>
          <a:pPr>
            <a:lnSpc>
              <a:spcPct val="100000"/>
            </a:lnSpc>
          </a:pPr>
          <a:endParaRPr lang="en-US" sz="1800"/>
        </a:p>
      </dgm:t>
    </dgm:pt>
    <dgm:pt modelId="{FA7E5A3B-8339-4C1C-B9BC-F84DF5B286B0}" type="pres">
      <dgm:prSet presAssocID="{3AB5F866-B213-41B3-85F7-9FBF8021ED24}" presName="root" presStyleCnt="0">
        <dgm:presLayoutVars>
          <dgm:dir/>
          <dgm:resizeHandles val="exact"/>
        </dgm:presLayoutVars>
      </dgm:prSet>
      <dgm:spPr/>
    </dgm:pt>
    <dgm:pt modelId="{B7A4FC40-CBAA-4452-9AB2-62402D066924}" type="pres">
      <dgm:prSet presAssocID="{3AB5F866-B213-41B3-85F7-9FBF8021ED24}" presName="container" presStyleCnt="0">
        <dgm:presLayoutVars>
          <dgm:dir/>
          <dgm:resizeHandles val="exact"/>
        </dgm:presLayoutVars>
      </dgm:prSet>
      <dgm:spPr/>
    </dgm:pt>
    <dgm:pt modelId="{6D0ADFF3-50D7-443E-8AFC-EC8C9F84A86F}" type="pres">
      <dgm:prSet presAssocID="{9EC65F0A-5192-48C2-B4C6-05F3D616E89A}" presName="compNode" presStyleCnt="0"/>
      <dgm:spPr/>
    </dgm:pt>
    <dgm:pt modelId="{39DBEEA9-EB83-4523-AC46-45E2C2081F7E}" type="pres">
      <dgm:prSet presAssocID="{9EC65F0A-5192-48C2-B4C6-05F3D616E89A}" presName="iconBgRect" presStyleLbl="bgShp" presStyleIdx="0" presStyleCnt="6"/>
      <dgm:spPr/>
    </dgm:pt>
    <dgm:pt modelId="{26F7BD7B-714E-4366-A293-0A8C3F4A0724}" type="pres">
      <dgm:prSet presAssocID="{9EC65F0A-5192-48C2-B4C6-05F3D616E89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E646FD7E-5981-4E66-85F5-1628A8B2F98E}" type="pres">
      <dgm:prSet presAssocID="{9EC65F0A-5192-48C2-B4C6-05F3D616E89A}" presName="spaceRect" presStyleCnt="0"/>
      <dgm:spPr/>
    </dgm:pt>
    <dgm:pt modelId="{73A51F40-0E6D-4A08-A884-060216292083}" type="pres">
      <dgm:prSet presAssocID="{9EC65F0A-5192-48C2-B4C6-05F3D616E89A}" presName="textRect" presStyleLbl="revTx" presStyleIdx="0" presStyleCnt="6">
        <dgm:presLayoutVars>
          <dgm:chMax val="1"/>
          <dgm:chPref val="1"/>
        </dgm:presLayoutVars>
      </dgm:prSet>
      <dgm:spPr/>
    </dgm:pt>
    <dgm:pt modelId="{10BCCD68-9E3D-42D8-BE5E-EF28644F9999}" type="pres">
      <dgm:prSet presAssocID="{AC0E88B4-D2FC-4CE2-9CFC-451A91649E02}" presName="sibTrans" presStyleLbl="sibTrans2D1" presStyleIdx="0" presStyleCnt="0"/>
      <dgm:spPr/>
    </dgm:pt>
    <dgm:pt modelId="{4CDF700E-73BF-43C8-A991-769C50FC4311}" type="pres">
      <dgm:prSet presAssocID="{1887F416-A5BD-40FC-96ED-2D18C4771A4E}" presName="compNode" presStyleCnt="0"/>
      <dgm:spPr/>
    </dgm:pt>
    <dgm:pt modelId="{FA4E8E41-0C34-49B6-A721-C32B4B483F0C}" type="pres">
      <dgm:prSet presAssocID="{1887F416-A5BD-40FC-96ED-2D18C4771A4E}" presName="iconBgRect" presStyleLbl="bgShp" presStyleIdx="1" presStyleCnt="6"/>
      <dgm:spPr/>
    </dgm:pt>
    <dgm:pt modelId="{9B5C4CDD-D8ED-4097-AFEB-954E278F97AC}" type="pres">
      <dgm:prSet presAssocID="{1887F416-A5BD-40FC-96ED-2D18C4771A4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F777C218-D11E-411C-B753-E1FD31733D64}" type="pres">
      <dgm:prSet presAssocID="{1887F416-A5BD-40FC-96ED-2D18C4771A4E}" presName="spaceRect" presStyleCnt="0"/>
      <dgm:spPr/>
    </dgm:pt>
    <dgm:pt modelId="{851D2C22-560A-4802-B3B6-BF745635731F}" type="pres">
      <dgm:prSet presAssocID="{1887F416-A5BD-40FC-96ED-2D18C4771A4E}" presName="textRect" presStyleLbl="revTx" presStyleIdx="1" presStyleCnt="6">
        <dgm:presLayoutVars>
          <dgm:chMax val="1"/>
          <dgm:chPref val="1"/>
        </dgm:presLayoutVars>
      </dgm:prSet>
      <dgm:spPr/>
    </dgm:pt>
    <dgm:pt modelId="{43E5D4E7-1489-4CA7-8069-0FEABDBBD4BA}" type="pres">
      <dgm:prSet presAssocID="{BCE506D2-0C62-4D09-B3FA-6F1B11688BBF}" presName="sibTrans" presStyleLbl="sibTrans2D1" presStyleIdx="0" presStyleCnt="0"/>
      <dgm:spPr/>
    </dgm:pt>
    <dgm:pt modelId="{D7DBB6B3-BFEA-42BC-8153-0EA7B7670A2D}" type="pres">
      <dgm:prSet presAssocID="{607CA9A2-DE8D-0D4E-9144-5DA7EDB599A3}" presName="compNode" presStyleCnt="0"/>
      <dgm:spPr/>
    </dgm:pt>
    <dgm:pt modelId="{81805C83-55FD-4AFA-9545-325B50D99E09}" type="pres">
      <dgm:prSet presAssocID="{607CA9A2-DE8D-0D4E-9144-5DA7EDB599A3}" presName="iconBgRect" presStyleLbl="bgShp" presStyleIdx="2" presStyleCnt="6"/>
      <dgm:spPr/>
    </dgm:pt>
    <dgm:pt modelId="{4B9E6311-861E-415E-9F23-DC0A7844242B}" type="pres">
      <dgm:prSet presAssocID="{607CA9A2-DE8D-0D4E-9144-5DA7EDB599A3}"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jector screen"/>
        </a:ext>
      </dgm:extLst>
    </dgm:pt>
    <dgm:pt modelId="{65BEBE80-C357-4299-9AE6-D94862E9CA5A}" type="pres">
      <dgm:prSet presAssocID="{607CA9A2-DE8D-0D4E-9144-5DA7EDB599A3}" presName="spaceRect" presStyleCnt="0"/>
      <dgm:spPr/>
    </dgm:pt>
    <dgm:pt modelId="{CC6FF505-DB74-4D25-89AA-65ED705290E7}" type="pres">
      <dgm:prSet presAssocID="{607CA9A2-DE8D-0D4E-9144-5DA7EDB599A3}" presName="textRect" presStyleLbl="revTx" presStyleIdx="2" presStyleCnt="6">
        <dgm:presLayoutVars>
          <dgm:chMax val="1"/>
          <dgm:chPref val="1"/>
        </dgm:presLayoutVars>
      </dgm:prSet>
      <dgm:spPr/>
    </dgm:pt>
    <dgm:pt modelId="{EB889E4C-18ED-4370-947A-303BC6DC1B93}" type="pres">
      <dgm:prSet presAssocID="{4532FCF2-5ACE-F44C-B105-1D457EB0A3C5}" presName="sibTrans" presStyleLbl="sibTrans2D1" presStyleIdx="0" presStyleCnt="0"/>
      <dgm:spPr/>
    </dgm:pt>
    <dgm:pt modelId="{7F1AEAD3-EB66-44F1-BB6C-061D0583F63E}" type="pres">
      <dgm:prSet presAssocID="{A54DFDDD-D6FF-4141-9C01-63F7887B0597}" presName="compNode" presStyleCnt="0"/>
      <dgm:spPr/>
    </dgm:pt>
    <dgm:pt modelId="{4FE410B2-1411-4F5E-8628-2DB6F3D693D1}" type="pres">
      <dgm:prSet presAssocID="{A54DFDDD-D6FF-4141-9C01-63F7887B0597}" presName="iconBgRect" presStyleLbl="bgShp" presStyleIdx="3" presStyleCnt="6"/>
      <dgm:spPr/>
    </dgm:pt>
    <dgm:pt modelId="{A6569C65-A5A8-44FD-99E6-F58353BE57CC}" type="pres">
      <dgm:prSet presAssocID="{A54DFDDD-D6FF-4141-9C01-63F7887B05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26B8F62-ABEF-4DFE-8EC4-3DA83730FDB2}" type="pres">
      <dgm:prSet presAssocID="{A54DFDDD-D6FF-4141-9C01-63F7887B0597}" presName="spaceRect" presStyleCnt="0"/>
      <dgm:spPr/>
    </dgm:pt>
    <dgm:pt modelId="{F6BA78E4-6E3A-48D8-BCCE-C70D63D32C81}" type="pres">
      <dgm:prSet presAssocID="{A54DFDDD-D6FF-4141-9C01-63F7887B0597}" presName="textRect" presStyleLbl="revTx" presStyleIdx="3" presStyleCnt="6">
        <dgm:presLayoutVars>
          <dgm:chMax val="1"/>
          <dgm:chPref val="1"/>
        </dgm:presLayoutVars>
      </dgm:prSet>
      <dgm:spPr/>
    </dgm:pt>
    <dgm:pt modelId="{4828517D-F7ED-48A0-AACF-50529F22A1F3}" type="pres">
      <dgm:prSet presAssocID="{E31045A0-9BA4-4EF1-BBC3-C8A33E1FE4D8}" presName="sibTrans" presStyleLbl="sibTrans2D1" presStyleIdx="0" presStyleCnt="0"/>
      <dgm:spPr/>
    </dgm:pt>
    <dgm:pt modelId="{051142E2-8985-47C6-BC9A-D49972842EBB}" type="pres">
      <dgm:prSet presAssocID="{03AB418D-4D50-45DD-B4B3-6D96437F7C26}" presName="compNode" presStyleCnt="0"/>
      <dgm:spPr/>
    </dgm:pt>
    <dgm:pt modelId="{E76B8B4D-F85C-4E4C-9CBA-2268B3BA7EA7}" type="pres">
      <dgm:prSet presAssocID="{03AB418D-4D50-45DD-B4B3-6D96437F7C26}" presName="iconBgRect" presStyleLbl="bgShp" presStyleIdx="4" presStyleCnt="6"/>
      <dgm:spPr/>
    </dgm:pt>
    <dgm:pt modelId="{9F879763-A2C2-47D7-8277-8EBCD432DAA7}" type="pres">
      <dgm:prSet presAssocID="{03AB418D-4D50-45DD-B4B3-6D96437F7C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4AB8A847-0E10-4D54-BCBC-252EF9E8A400}" type="pres">
      <dgm:prSet presAssocID="{03AB418D-4D50-45DD-B4B3-6D96437F7C26}" presName="spaceRect" presStyleCnt="0"/>
      <dgm:spPr/>
    </dgm:pt>
    <dgm:pt modelId="{4F52D739-9901-4CDC-BD50-10F74FC40ADD}" type="pres">
      <dgm:prSet presAssocID="{03AB418D-4D50-45DD-B4B3-6D96437F7C26}" presName="textRect" presStyleLbl="revTx" presStyleIdx="4" presStyleCnt="6" custLinFactNeighborY="-25032">
        <dgm:presLayoutVars>
          <dgm:chMax val="1"/>
          <dgm:chPref val="1"/>
        </dgm:presLayoutVars>
      </dgm:prSet>
      <dgm:spPr/>
    </dgm:pt>
    <dgm:pt modelId="{2D3E197B-58A7-4751-946B-4D4BB95BCC2A}" type="pres">
      <dgm:prSet presAssocID="{3E27CE0D-13BE-46DD-8AC6-59D6ED54598A}" presName="sibTrans" presStyleLbl="sibTrans2D1" presStyleIdx="0" presStyleCnt="0"/>
      <dgm:spPr/>
    </dgm:pt>
    <dgm:pt modelId="{9921DF42-4038-43F5-B378-008635C51DFE}" type="pres">
      <dgm:prSet presAssocID="{13895215-D960-4010-9F6E-92A12FB9F4F2}" presName="compNode" presStyleCnt="0"/>
      <dgm:spPr/>
    </dgm:pt>
    <dgm:pt modelId="{ECB7FE3B-A7A5-4CE5-9021-C531936F3A26}" type="pres">
      <dgm:prSet presAssocID="{13895215-D960-4010-9F6E-92A12FB9F4F2}" presName="iconBgRect" presStyleLbl="bgShp" presStyleIdx="5" presStyleCnt="6"/>
      <dgm:spPr/>
    </dgm:pt>
    <dgm:pt modelId="{9300536F-05CA-4C3A-A7E1-40FC1F593376}" type="pres">
      <dgm:prSet presAssocID="{13895215-D960-4010-9F6E-92A12FB9F4F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pwatch"/>
        </a:ext>
      </dgm:extLst>
    </dgm:pt>
    <dgm:pt modelId="{3433A74F-1B59-45BA-B2B6-6EECBFCE2B23}" type="pres">
      <dgm:prSet presAssocID="{13895215-D960-4010-9F6E-92A12FB9F4F2}" presName="spaceRect" presStyleCnt="0"/>
      <dgm:spPr/>
    </dgm:pt>
    <dgm:pt modelId="{5295FB2B-E561-4A8D-B057-939D1C52A473}" type="pres">
      <dgm:prSet presAssocID="{13895215-D960-4010-9F6E-92A12FB9F4F2}" presName="textRect" presStyleLbl="revTx" presStyleIdx="5" presStyleCnt="6" custScaleY="171157">
        <dgm:presLayoutVars>
          <dgm:chMax val="1"/>
          <dgm:chPref val="1"/>
        </dgm:presLayoutVars>
      </dgm:prSet>
      <dgm:spPr/>
    </dgm:pt>
  </dgm:ptLst>
  <dgm:cxnLst>
    <dgm:cxn modelId="{D88AED2E-D513-466E-9949-32064C481554}" srcId="{3AB5F866-B213-41B3-85F7-9FBF8021ED24}" destId="{1887F416-A5BD-40FC-96ED-2D18C4771A4E}" srcOrd="1" destOrd="0" parTransId="{77DD6DF4-B625-4DDF-97D1-2F69FB94880F}" sibTransId="{BCE506D2-0C62-4D09-B3FA-6F1B11688BBF}"/>
    <dgm:cxn modelId="{BCF10F3D-EC32-C247-8508-D72342769062}" type="presOf" srcId="{13895215-D960-4010-9F6E-92A12FB9F4F2}" destId="{5295FB2B-E561-4A8D-B057-939D1C52A473}" srcOrd="0" destOrd="0" presId="urn:microsoft.com/office/officeart/2018/2/layout/IconCircleList"/>
    <dgm:cxn modelId="{3A5FC067-A13C-4D35-943E-3C8DC05E2AE5}" srcId="{3AB5F866-B213-41B3-85F7-9FBF8021ED24}" destId="{03AB418D-4D50-45DD-B4B3-6D96437F7C26}" srcOrd="4" destOrd="0" parTransId="{B400A4A1-8976-4755-9BA7-F2441701B830}" sibTransId="{3E27CE0D-13BE-46DD-8AC6-59D6ED54598A}"/>
    <dgm:cxn modelId="{882D4D70-FF2A-3F44-B10F-9B8D51456287}" srcId="{3AB5F866-B213-41B3-85F7-9FBF8021ED24}" destId="{607CA9A2-DE8D-0D4E-9144-5DA7EDB599A3}" srcOrd="2" destOrd="0" parTransId="{0EAF9CB0-0949-8E49-A842-BD37BE3A2915}" sibTransId="{4532FCF2-5ACE-F44C-B105-1D457EB0A3C5}"/>
    <dgm:cxn modelId="{2CB35880-2D98-A042-9688-EF7506C70BB1}" type="presOf" srcId="{9EC65F0A-5192-48C2-B4C6-05F3D616E89A}" destId="{73A51F40-0E6D-4A08-A884-060216292083}" srcOrd="0" destOrd="0" presId="urn:microsoft.com/office/officeart/2018/2/layout/IconCircleList"/>
    <dgm:cxn modelId="{3F117380-928B-674E-BD82-0C3B668FFD02}" type="presOf" srcId="{AC0E88B4-D2FC-4CE2-9CFC-451A91649E02}" destId="{10BCCD68-9E3D-42D8-BE5E-EF28644F9999}" srcOrd="0" destOrd="0" presId="urn:microsoft.com/office/officeart/2018/2/layout/IconCircleList"/>
    <dgm:cxn modelId="{804C4485-0770-214E-9884-81E616EE1533}" type="presOf" srcId="{A54DFDDD-D6FF-4141-9C01-63F7887B0597}" destId="{F6BA78E4-6E3A-48D8-BCCE-C70D63D32C81}" srcOrd="0" destOrd="0" presId="urn:microsoft.com/office/officeart/2018/2/layout/IconCircleList"/>
    <dgm:cxn modelId="{F66CB689-2D73-9B4E-9ECF-E036203B0EBF}" type="presOf" srcId="{3AB5F866-B213-41B3-85F7-9FBF8021ED24}" destId="{FA7E5A3B-8339-4C1C-B9BC-F84DF5B286B0}" srcOrd="0" destOrd="0" presId="urn:microsoft.com/office/officeart/2018/2/layout/IconCircleList"/>
    <dgm:cxn modelId="{5BDC7BA2-BF57-4BAD-A363-9C07D4812A44}" srcId="{3AB5F866-B213-41B3-85F7-9FBF8021ED24}" destId="{9EC65F0A-5192-48C2-B4C6-05F3D616E89A}" srcOrd="0" destOrd="0" parTransId="{8A8BB3A1-21D6-4158-8D0B-1FF6D3EB64DA}" sibTransId="{AC0E88B4-D2FC-4CE2-9CFC-451A91649E02}"/>
    <dgm:cxn modelId="{9A2284A4-3137-9642-A39D-C5EF5101151E}" type="presOf" srcId="{1887F416-A5BD-40FC-96ED-2D18C4771A4E}" destId="{851D2C22-560A-4802-B3B6-BF745635731F}" srcOrd="0" destOrd="0" presId="urn:microsoft.com/office/officeart/2018/2/layout/IconCircleList"/>
    <dgm:cxn modelId="{425374AF-7E89-48F2-A05B-698AFDA0DD4B}" srcId="{3AB5F866-B213-41B3-85F7-9FBF8021ED24}" destId="{A54DFDDD-D6FF-4141-9C01-63F7887B0597}" srcOrd="3" destOrd="0" parTransId="{B5928873-0F2A-49AE-A955-B9B2E12A0F8E}" sibTransId="{E31045A0-9BA4-4EF1-BBC3-C8A33E1FE4D8}"/>
    <dgm:cxn modelId="{981D49B6-CF35-F44B-BD9D-F0A8FD585544}" type="presOf" srcId="{03AB418D-4D50-45DD-B4B3-6D96437F7C26}" destId="{4F52D739-9901-4CDC-BD50-10F74FC40ADD}" srcOrd="0" destOrd="0" presId="urn:microsoft.com/office/officeart/2018/2/layout/IconCircleList"/>
    <dgm:cxn modelId="{62F3F5CB-CE73-9D4F-BF01-71C4E8F35719}" type="presOf" srcId="{3E27CE0D-13BE-46DD-8AC6-59D6ED54598A}" destId="{2D3E197B-58A7-4751-946B-4D4BB95BCC2A}" srcOrd="0" destOrd="0" presId="urn:microsoft.com/office/officeart/2018/2/layout/IconCircleList"/>
    <dgm:cxn modelId="{E44AFACB-5B72-A347-9533-6BD580466A66}" type="presOf" srcId="{BCE506D2-0C62-4D09-B3FA-6F1B11688BBF}" destId="{43E5D4E7-1489-4CA7-8069-0FEABDBBD4BA}" srcOrd="0" destOrd="0" presId="urn:microsoft.com/office/officeart/2018/2/layout/IconCircleList"/>
    <dgm:cxn modelId="{20C4FDCE-F8F4-4022-AE48-7E13757B5626}" srcId="{3AB5F866-B213-41B3-85F7-9FBF8021ED24}" destId="{13895215-D960-4010-9F6E-92A12FB9F4F2}" srcOrd="5" destOrd="0" parTransId="{BBF714D3-1A10-40DF-BB58-82422C3C841B}" sibTransId="{D2432B7B-84D2-4A68-8285-46897AAF9980}"/>
    <dgm:cxn modelId="{59C472F7-0707-FD48-BD87-98AD3B023C1E}" type="presOf" srcId="{E31045A0-9BA4-4EF1-BBC3-C8A33E1FE4D8}" destId="{4828517D-F7ED-48A0-AACF-50529F22A1F3}" srcOrd="0" destOrd="0" presId="urn:microsoft.com/office/officeart/2018/2/layout/IconCircleList"/>
    <dgm:cxn modelId="{B1EE39F8-3F4B-064F-8CCD-C1833A735766}" type="presOf" srcId="{607CA9A2-DE8D-0D4E-9144-5DA7EDB599A3}" destId="{CC6FF505-DB74-4D25-89AA-65ED705290E7}" srcOrd="0" destOrd="0" presId="urn:microsoft.com/office/officeart/2018/2/layout/IconCircleList"/>
    <dgm:cxn modelId="{93DBB8F9-4614-DB4D-A055-D66710AE4BA5}" type="presOf" srcId="{4532FCF2-5ACE-F44C-B105-1D457EB0A3C5}" destId="{EB889E4C-18ED-4370-947A-303BC6DC1B93}" srcOrd="0" destOrd="0" presId="urn:microsoft.com/office/officeart/2018/2/layout/IconCircleList"/>
    <dgm:cxn modelId="{A0E90A1B-4A75-314D-AB68-8552E432DB3C}" type="presParOf" srcId="{FA7E5A3B-8339-4C1C-B9BC-F84DF5B286B0}" destId="{B7A4FC40-CBAA-4452-9AB2-62402D066924}" srcOrd="0" destOrd="0" presId="urn:microsoft.com/office/officeart/2018/2/layout/IconCircleList"/>
    <dgm:cxn modelId="{7271C2FF-D2CF-C84B-9197-F63789AA1A6C}" type="presParOf" srcId="{B7A4FC40-CBAA-4452-9AB2-62402D066924}" destId="{6D0ADFF3-50D7-443E-8AFC-EC8C9F84A86F}" srcOrd="0" destOrd="0" presId="urn:microsoft.com/office/officeart/2018/2/layout/IconCircleList"/>
    <dgm:cxn modelId="{57136098-5C14-0540-A804-E568F586E302}" type="presParOf" srcId="{6D0ADFF3-50D7-443E-8AFC-EC8C9F84A86F}" destId="{39DBEEA9-EB83-4523-AC46-45E2C2081F7E}" srcOrd="0" destOrd="0" presId="urn:microsoft.com/office/officeart/2018/2/layout/IconCircleList"/>
    <dgm:cxn modelId="{95AE5813-4A1F-814E-8328-BDC5E7599DC3}" type="presParOf" srcId="{6D0ADFF3-50D7-443E-8AFC-EC8C9F84A86F}" destId="{26F7BD7B-714E-4366-A293-0A8C3F4A0724}" srcOrd="1" destOrd="0" presId="urn:microsoft.com/office/officeart/2018/2/layout/IconCircleList"/>
    <dgm:cxn modelId="{58CEF4EE-32A0-B54B-A539-D2A71DBCF1E4}" type="presParOf" srcId="{6D0ADFF3-50D7-443E-8AFC-EC8C9F84A86F}" destId="{E646FD7E-5981-4E66-85F5-1628A8B2F98E}" srcOrd="2" destOrd="0" presId="urn:microsoft.com/office/officeart/2018/2/layout/IconCircleList"/>
    <dgm:cxn modelId="{443B1B5D-D7BA-5844-93B9-BF958D920DAD}" type="presParOf" srcId="{6D0ADFF3-50D7-443E-8AFC-EC8C9F84A86F}" destId="{73A51F40-0E6D-4A08-A884-060216292083}" srcOrd="3" destOrd="0" presId="urn:microsoft.com/office/officeart/2018/2/layout/IconCircleList"/>
    <dgm:cxn modelId="{369BD631-31C0-1A4D-8151-5AD62262B081}" type="presParOf" srcId="{B7A4FC40-CBAA-4452-9AB2-62402D066924}" destId="{10BCCD68-9E3D-42D8-BE5E-EF28644F9999}" srcOrd="1" destOrd="0" presId="urn:microsoft.com/office/officeart/2018/2/layout/IconCircleList"/>
    <dgm:cxn modelId="{7BD1FA0A-D67B-AD4E-83CF-EFAA39C8F6F4}" type="presParOf" srcId="{B7A4FC40-CBAA-4452-9AB2-62402D066924}" destId="{4CDF700E-73BF-43C8-A991-769C50FC4311}" srcOrd="2" destOrd="0" presId="urn:microsoft.com/office/officeart/2018/2/layout/IconCircleList"/>
    <dgm:cxn modelId="{F8DA537E-1C89-9F47-896F-82F1A19B84BE}" type="presParOf" srcId="{4CDF700E-73BF-43C8-A991-769C50FC4311}" destId="{FA4E8E41-0C34-49B6-A721-C32B4B483F0C}" srcOrd="0" destOrd="0" presId="urn:microsoft.com/office/officeart/2018/2/layout/IconCircleList"/>
    <dgm:cxn modelId="{1915E73D-2BAB-4040-B511-28B439FA367B}" type="presParOf" srcId="{4CDF700E-73BF-43C8-A991-769C50FC4311}" destId="{9B5C4CDD-D8ED-4097-AFEB-954E278F97AC}" srcOrd="1" destOrd="0" presId="urn:microsoft.com/office/officeart/2018/2/layout/IconCircleList"/>
    <dgm:cxn modelId="{465827A7-A513-5041-9975-A373C77DDCE4}" type="presParOf" srcId="{4CDF700E-73BF-43C8-A991-769C50FC4311}" destId="{F777C218-D11E-411C-B753-E1FD31733D64}" srcOrd="2" destOrd="0" presId="urn:microsoft.com/office/officeart/2018/2/layout/IconCircleList"/>
    <dgm:cxn modelId="{0E5C2344-4E9E-1A4F-817B-CA7316FB3CA4}" type="presParOf" srcId="{4CDF700E-73BF-43C8-A991-769C50FC4311}" destId="{851D2C22-560A-4802-B3B6-BF745635731F}" srcOrd="3" destOrd="0" presId="urn:microsoft.com/office/officeart/2018/2/layout/IconCircleList"/>
    <dgm:cxn modelId="{1CF2E252-514A-4448-B74D-222854C4083A}" type="presParOf" srcId="{B7A4FC40-CBAA-4452-9AB2-62402D066924}" destId="{43E5D4E7-1489-4CA7-8069-0FEABDBBD4BA}" srcOrd="3" destOrd="0" presId="urn:microsoft.com/office/officeart/2018/2/layout/IconCircleList"/>
    <dgm:cxn modelId="{815C27BD-C95A-094C-B161-9674F5DBCAE2}" type="presParOf" srcId="{B7A4FC40-CBAA-4452-9AB2-62402D066924}" destId="{D7DBB6B3-BFEA-42BC-8153-0EA7B7670A2D}" srcOrd="4" destOrd="0" presId="urn:microsoft.com/office/officeart/2018/2/layout/IconCircleList"/>
    <dgm:cxn modelId="{9A5FBAA1-D0D9-5D4C-A1F9-F057C43661D6}" type="presParOf" srcId="{D7DBB6B3-BFEA-42BC-8153-0EA7B7670A2D}" destId="{81805C83-55FD-4AFA-9545-325B50D99E09}" srcOrd="0" destOrd="0" presId="urn:microsoft.com/office/officeart/2018/2/layout/IconCircleList"/>
    <dgm:cxn modelId="{A8DE3992-1414-964B-98AF-9CB88D61E992}" type="presParOf" srcId="{D7DBB6B3-BFEA-42BC-8153-0EA7B7670A2D}" destId="{4B9E6311-861E-415E-9F23-DC0A7844242B}" srcOrd="1" destOrd="0" presId="urn:microsoft.com/office/officeart/2018/2/layout/IconCircleList"/>
    <dgm:cxn modelId="{98FC69A6-2CFE-1449-806E-A6A2CB942859}" type="presParOf" srcId="{D7DBB6B3-BFEA-42BC-8153-0EA7B7670A2D}" destId="{65BEBE80-C357-4299-9AE6-D94862E9CA5A}" srcOrd="2" destOrd="0" presId="urn:microsoft.com/office/officeart/2018/2/layout/IconCircleList"/>
    <dgm:cxn modelId="{BF6C44CB-E81F-274D-99E5-6AD95BF22900}" type="presParOf" srcId="{D7DBB6B3-BFEA-42BC-8153-0EA7B7670A2D}" destId="{CC6FF505-DB74-4D25-89AA-65ED705290E7}" srcOrd="3" destOrd="0" presId="urn:microsoft.com/office/officeart/2018/2/layout/IconCircleList"/>
    <dgm:cxn modelId="{9650A865-53D3-7044-AEB8-1ED17389C5EE}" type="presParOf" srcId="{B7A4FC40-CBAA-4452-9AB2-62402D066924}" destId="{EB889E4C-18ED-4370-947A-303BC6DC1B93}" srcOrd="5" destOrd="0" presId="urn:microsoft.com/office/officeart/2018/2/layout/IconCircleList"/>
    <dgm:cxn modelId="{28A4B19F-D251-C84A-B8C2-CB0BC73E0137}" type="presParOf" srcId="{B7A4FC40-CBAA-4452-9AB2-62402D066924}" destId="{7F1AEAD3-EB66-44F1-BB6C-061D0583F63E}" srcOrd="6" destOrd="0" presId="urn:microsoft.com/office/officeart/2018/2/layout/IconCircleList"/>
    <dgm:cxn modelId="{966B4079-1053-3946-A96E-F05D461F5A00}" type="presParOf" srcId="{7F1AEAD3-EB66-44F1-BB6C-061D0583F63E}" destId="{4FE410B2-1411-4F5E-8628-2DB6F3D693D1}" srcOrd="0" destOrd="0" presId="urn:microsoft.com/office/officeart/2018/2/layout/IconCircleList"/>
    <dgm:cxn modelId="{A01D8169-5168-8E46-9D23-20DBA8ADE1C8}" type="presParOf" srcId="{7F1AEAD3-EB66-44F1-BB6C-061D0583F63E}" destId="{A6569C65-A5A8-44FD-99E6-F58353BE57CC}" srcOrd="1" destOrd="0" presId="urn:microsoft.com/office/officeart/2018/2/layout/IconCircleList"/>
    <dgm:cxn modelId="{F4DA0F9F-B9EB-C34C-8CAA-ADF766B6CE3C}" type="presParOf" srcId="{7F1AEAD3-EB66-44F1-BB6C-061D0583F63E}" destId="{C26B8F62-ABEF-4DFE-8EC4-3DA83730FDB2}" srcOrd="2" destOrd="0" presId="urn:microsoft.com/office/officeart/2018/2/layout/IconCircleList"/>
    <dgm:cxn modelId="{88E298D7-171F-5648-ABB0-7D4614778E03}" type="presParOf" srcId="{7F1AEAD3-EB66-44F1-BB6C-061D0583F63E}" destId="{F6BA78E4-6E3A-48D8-BCCE-C70D63D32C81}" srcOrd="3" destOrd="0" presId="urn:microsoft.com/office/officeart/2018/2/layout/IconCircleList"/>
    <dgm:cxn modelId="{6D70480C-DF27-0146-B29F-D83F9C02CA39}" type="presParOf" srcId="{B7A4FC40-CBAA-4452-9AB2-62402D066924}" destId="{4828517D-F7ED-48A0-AACF-50529F22A1F3}" srcOrd="7" destOrd="0" presId="urn:microsoft.com/office/officeart/2018/2/layout/IconCircleList"/>
    <dgm:cxn modelId="{8A300B07-3CE6-CD44-9AFE-185D06D931E9}" type="presParOf" srcId="{B7A4FC40-CBAA-4452-9AB2-62402D066924}" destId="{051142E2-8985-47C6-BC9A-D49972842EBB}" srcOrd="8" destOrd="0" presId="urn:microsoft.com/office/officeart/2018/2/layout/IconCircleList"/>
    <dgm:cxn modelId="{4899C041-8401-1F49-9291-DE9CBFD6EF02}" type="presParOf" srcId="{051142E2-8985-47C6-BC9A-D49972842EBB}" destId="{E76B8B4D-F85C-4E4C-9CBA-2268B3BA7EA7}" srcOrd="0" destOrd="0" presId="urn:microsoft.com/office/officeart/2018/2/layout/IconCircleList"/>
    <dgm:cxn modelId="{4C93985D-1589-B14C-AE08-63EB981DA0D0}" type="presParOf" srcId="{051142E2-8985-47C6-BC9A-D49972842EBB}" destId="{9F879763-A2C2-47D7-8277-8EBCD432DAA7}" srcOrd="1" destOrd="0" presId="urn:microsoft.com/office/officeart/2018/2/layout/IconCircleList"/>
    <dgm:cxn modelId="{8E644D89-E8E6-1B4D-9640-CB30383D05EB}" type="presParOf" srcId="{051142E2-8985-47C6-BC9A-D49972842EBB}" destId="{4AB8A847-0E10-4D54-BCBC-252EF9E8A400}" srcOrd="2" destOrd="0" presId="urn:microsoft.com/office/officeart/2018/2/layout/IconCircleList"/>
    <dgm:cxn modelId="{A9F66AC6-5ACB-0B4F-87F0-1C1C29A758B0}" type="presParOf" srcId="{051142E2-8985-47C6-BC9A-D49972842EBB}" destId="{4F52D739-9901-4CDC-BD50-10F74FC40ADD}" srcOrd="3" destOrd="0" presId="urn:microsoft.com/office/officeart/2018/2/layout/IconCircleList"/>
    <dgm:cxn modelId="{37F68B95-A4C4-C640-BBCA-568D422D68B4}" type="presParOf" srcId="{B7A4FC40-CBAA-4452-9AB2-62402D066924}" destId="{2D3E197B-58A7-4751-946B-4D4BB95BCC2A}" srcOrd="9" destOrd="0" presId="urn:microsoft.com/office/officeart/2018/2/layout/IconCircleList"/>
    <dgm:cxn modelId="{A3506C1F-8E38-9C46-867E-5B7DB237BD67}" type="presParOf" srcId="{B7A4FC40-CBAA-4452-9AB2-62402D066924}" destId="{9921DF42-4038-43F5-B378-008635C51DFE}" srcOrd="10" destOrd="0" presId="urn:microsoft.com/office/officeart/2018/2/layout/IconCircleList"/>
    <dgm:cxn modelId="{F3DF4181-45A5-4246-BF4B-08B19988A276}" type="presParOf" srcId="{9921DF42-4038-43F5-B378-008635C51DFE}" destId="{ECB7FE3B-A7A5-4CE5-9021-C531936F3A26}" srcOrd="0" destOrd="0" presId="urn:microsoft.com/office/officeart/2018/2/layout/IconCircleList"/>
    <dgm:cxn modelId="{07D191D4-1FE4-F64D-8A59-BE9126F22F94}" type="presParOf" srcId="{9921DF42-4038-43F5-B378-008635C51DFE}" destId="{9300536F-05CA-4C3A-A7E1-40FC1F593376}" srcOrd="1" destOrd="0" presId="urn:microsoft.com/office/officeart/2018/2/layout/IconCircleList"/>
    <dgm:cxn modelId="{42F0A1B2-6905-5049-BFEC-C3DB09F2DBAE}" type="presParOf" srcId="{9921DF42-4038-43F5-B378-008635C51DFE}" destId="{3433A74F-1B59-45BA-B2B6-6EECBFCE2B23}" srcOrd="2" destOrd="0" presId="urn:microsoft.com/office/officeart/2018/2/layout/IconCircleList"/>
    <dgm:cxn modelId="{D46AD96B-6CFA-8444-B07B-F14A88DB8F28}" type="presParOf" srcId="{9921DF42-4038-43F5-B378-008635C51DFE}" destId="{5295FB2B-E561-4A8D-B057-939D1C52A47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40F3C-D262-4002-92CB-EC84510A8AB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2275B1-44CC-408F-9A4A-5BB1A9B25F00}">
      <dgm:prSet/>
      <dgm:spPr/>
      <dgm:t>
        <a:bodyPr/>
        <a:lstStyle/>
        <a:p>
          <a:pPr>
            <a:defRPr cap="all"/>
          </a:pPr>
          <a:r>
            <a:rPr lang="en-US"/>
            <a:t>Analysis on the Youtube dataset is done using Apache spark .</a:t>
          </a:r>
        </a:p>
      </dgm:t>
    </dgm:pt>
    <dgm:pt modelId="{1CDBB7E9-C093-40FA-9D54-4017BF9803AB}" type="parTrans" cxnId="{EB80C3A6-A8D6-488F-8432-2379B775E252}">
      <dgm:prSet/>
      <dgm:spPr/>
      <dgm:t>
        <a:bodyPr/>
        <a:lstStyle/>
        <a:p>
          <a:endParaRPr lang="en-US"/>
        </a:p>
      </dgm:t>
    </dgm:pt>
    <dgm:pt modelId="{4C0ECB36-DF74-4DDB-A32F-4D2FAF6DCC81}" type="sibTrans" cxnId="{EB80C3A6-A8D6-488F-8432-2379B775E252}">
      <dgm:prSet/>
      <dgm:spPr/>
      <dgm:t>
        <a:bodyPr/>
        <a:lstStyle/>
        <a:p>
          <a:endParaRPr lang="en-US"/>
        </a:p>
      </dgm:t>
    </dgm:pt>
    <dgm:pt modelId="{E32D9C13-69C6-4CA7-83F8-55B80C12AEF0}">
      <dgm:prSet/>
      <dgm:spPr/>
      <dgm:t>
        <a:bodyPr/>
        <a:lstStyle/>
        <a:p>
          <a:pPr>
            <a:defRPr cap="all"/>
          </a:pPr>
          <a:r>
            <a:rPr lang="en-US"/>
            <a:t>Performed the data processing locally with the small subset of data.</a:t>
          </a:r>
        </a:p>
      </dgm:t>
    </dgm:pt>
    <dgm:pt modelId="{377CA3F1-791F-4731-B862-7B64A8CC179F}" type="parTrans" cxnId="{0DC833FC-C1BF-48CA-A11E-788EB6183C6A}">
      <dgm:prSet/>
      <dgm:spPr/>
      <dgm:t>
        <a:bodyPr/>
        <a:lstStyle/>
        <a:p>
          <a:endParaRPr lang="en-US"/>
        </a:p>
      </dgm:t>
    </dgm:pt>
    <dgm:pt modelId="{557C493C-6558-4A5B-BDD9-52E36552DCA9}" type="sibTrans" cxnId="{0DC833FC-C1BF-48CA-A11E-788EB6183C6A}">
      <dgm:prSet/>
      <dgm:spPr/>
      <dgm:t>
        <a:bodyPr/>
        <a:lstStyle/>
        <a:p>
          <a:endParaRPr lang="en-US"/>
        </a:p>
      </dgm:t>
    </dgm:pt>
    <dgm:pt modelId="{F17B1204-D84F-4104-95A8-819EFFE86A16}" type="pres">
      <dgm:prSet presAssocID="{8FB40F3C-D262-4002-92CB-EC84510A8AB9}" presName="root" presStyleCnt="0">
        <dgm:presLayoutVars>
          <dgm:dir/>
          <dgm:resizeHandles val="exact"/>
        </dgm:presLayoutVars>
      </dgm:prSet>
      <dgm:spPr/>
    </dgm:pt>
    <dgm:pt modelId="{58E9FE22-4942-43EF-87F3-7525959D9328}" type="pres">
      <dgm:prSet presAssocID="{3B2275B1-44CC-408F-9A4A-5BB1A9B25F00}" presName="compNode" presStyleCnt="0"/>
      <dgm:spPr/>
    </dgm:pt>
    <dgm:pt modelId="{F368CC53-C666-423F-84DA-4C16A2F71BEB}" type="pres">
      <dgm:prSet presAssocID="{3B2275B1-44CC-408F-9A4A-5BB1A9B25F00}" presName="iconBgRect" presStyleLbl="bgShp" presStyleIdx="0" presStyleCnt="2"/>
      <dgm:spPr/>
    </dgm:pt>
    <dgm:pt modelId="{0EFCA91E-6E05-4AA6-B243-F703BC15D88A}" type="pres">
      <dgm:prSet presAssocID="{3B2275B1-44CC-408F-9A4A-5BB1A9B25F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D8CC02-0144-4318-AE17-EB205760C0E1}" type="pres">
      <dgm:prSet presAssocID="{3B2275B1-44CC-408F-9A4A-5BB1A9B25F00}" presName="spaceRect" presStyleCnt="0"/>
      <dgm:spPr/>
    </dgm:pt>
    <dgm:pt modelId="{FB9EBBAC-8798-42C1-BB6A-F818FCF53B9F}" type="pres">
      <dgm:prSet presAssocID="{3B2275B1-44CC-408F-9A4A-5BB1A9B25F00}" presName="textRect" presStyleLbl="revTx" presStyleIdx="0" presStyleCnt="2">
        <dgm:presLayoutVars>
          <dgm:chMax val="1"/>
          <dgm:chPref val="1"/>
        </dgm:presLayoutVars>
      </dgm:prSet>
      <dgm:spPr/>
    </dgm:pt>
    <dgm:pt modelId="{0261E97A-A5D9-4EE9-BF5B-E23516E42246}" type="pres">
      <dgm:prSet presAssocID="{4C0ECB36-DF74-4DDB-A32F-4D2FAF6DCC81}" presName="sibTrans" presStyleCnt="0"/>
      <dgm:spPr/>
    </dgm:pt>
    <dgm:pt modelId="{43D17551-D291-42EB-A975-6439AF45F18D}" type="pres">
      <dgm:prSet presAssocID="{E32D9C13-69C6-4CA7-83F8-55B80C12AEF0}" presName="compNode" presStyleCnt="0"/>
      <dgm:spPr/>
    </dgm:pt>
    <dgm:pt modelId="{C0018B51-616F-4E42-8AE6-EB23C36A1037}" type="pres">
      <dgm:prSet presAssocID="{E32D9C13-69C6-4CA7-83F8-55B80C12AEF0}" presName="iconBgRect" presStyleLbl="bgShp" presStyleIdx="1" presStyleCnt="2"/>
      <dgm:spPr/>
    </dgm:pt>
    <dgm:pt modelId="{586100BF-D009-4966-895D-FD9192E81B69}" type="pres">
      <dgm:prSet presAssocID="{E32D9C13-69C6-4CA7-83F8-55B80C12AE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5DF0D40-2273-4EF3-9E93-4764AF5F086F}" type="pres">
      <dgm:prSet presAssocID="{E32D9C13-69C6-4CA7-83F8-55B80C12AEF0}" presName="spaceRect" presStyleCnt="0"/>
      <dgm:spPr/>
    </dgm:pt>
    <dgm:pt modelId="{D4171F39-E2E1-4057-9E6F-84B067CA4A16}" type="pres">
      <dgm:prSet presAssocID="{E32D9C13-69C6-4CA7-83F8-55B80C12AEF0}" presName="textRect" presStyleLbl="revTx" presStyleIdx="1" presStyleCnt="2">
        <dgm:presLayoutVars>
          <dgm:chMax val="1"/>
          <dgm:chPref val="1"/>
        </dgm:presLayoutVars>
      </dgm:prSet>
      <dgm:spPr/>
    </dgm:pt>
  </dgm:ptLst>
  <dgm:cxnLst>
    <dgm:cxn modelId="{779AFF87-FC20-4AAA-B198-00CD02D96385}" type="presOf" srcId="{8FB40F3C-D262-4002-92CB-EC84510A8AB9}" destId="{F17B1204-D84F-4104-95A8-819EFFE86A16}" srcOrd="0" destOrd="0" presId="urn:microsoft.com/office/officeart/2018/5/layout/IconCircleLabelList"/>
    <dgm:cxn modelId="{EB80C3A6-A8D6-488F-8432-2379B775E252}" srcId="{8FB40F3C-D262-4002-92CB-EC84510A8AB9}" destId="{3B2275B1-44CC-408F-9A4A-5BB1A9B25F00}" srcOrd="0" destOrd="0" parTransId="{1CDBB7E9-C093-40FA-9D54-4017BF9803AB}" sibTransId="{4C0ECB36-DF74-4DDB-A32F-4D2FAF6DCC81}"/>
    <dgm:cxn modelId="{93BFCDB4-1717-4951-A621-6409B367DFA1}" type="presOf" srcId="{E32D9C13-69C6-4CA7-83F8-55B80C12AEF0}" destId="{D4171F39-E2E1-4057-9E6F-84B067CA4A16}" srcOrd="0" destOrd="0" presId="urn:microsoft.com/office/officeart/2018/5/layout/IconCircleLabelList"/>
    <dgm:cxn modelId="{2760D1BB-9DFE-474E-990F-47C85CD21999}" type="presOf" srcId="{3B2275B1-44CC-408F-9A4A-5BB1A9B25F00}" destId="{FB9EBBAC-8798-42C1-BB6A-F818FCF53B9F}" srcOrd="0" destOrd="0" presId="urn:microsoft.com/office/officeart/2018/5/layout/IconCircleLabelList"/>
    <dgm:cxn modelId="{0DC833FC-C1BF-48CA-A11E-788EB6183C6A}" srcId="{8FB40F3C-D262-4002-92CB-EC84510A8AB9}" destId="{E32D9C13-69C6-4CA7-83F8-55B80C12AEF0}" srcOrd="1" destOrd="0" parTransId="{377CA3F1-791F-4731-B862-7B64A8CC179F}" sibTransId="{557C493C-6558-4A5B-BDD9-52E36552DCA9}"/>
    <dgm:cxn modelId="{89F62305-4B8F-4540-9B58-EE5462ACCD5D}" type="presParOf" srcId="{F17B1204-D84F-4104-95A8-819EFFE86A16}" destId="{58E9FE22-4942-43EF-87F3-7525959D9328}" srcOrd="0" destOrd="0" presId="urn:microsoft.com/office/officeart/2018/5/layout/IconCircleLabelList"/>
    <dgm:cxn modelId="{0961F936-867D-42FC-BA6E-39FBCF830EA0}" type="presParOf" srcId="{58E9FE22-4942-43EF-87F3-7525959D9328}" destId="{F368CC53-C666-423F-84DA-4C16A2F71BEB}" srcOrd="0" destOrd="0" presId="urn:microsoft.com/office/officeart/2018/5/layout/IconCircleLabelList"/>
    <dgm:cxn modelId="{06302070-A93E-49CC-A6D8-5216774F5B19}" type="presParOf" srcId="{58E9FE22-4942-43EF-87F3-7525959D9328}" destId="{0EFCA91E-6E05-4AA6-B243-F703BC15D88A}" srcOrd="1" destOrd="0" presId="urn:microsoft.com/office/officeart/2018/5/layout/IconCircleLabelList"/>
    <dgm:cxn modelId="{5BF7069E-17F9-41F1-9A7B-E2884032B15B}" type="presParOf" srcId="{58E9FE22-4942-43EF-87F3-7525959D9328}" destId="{28D8CC02-0144-4318-AE17-EB205760C0E1}" srcOrd="2" destOrd="0" presId="urn:microsoft.com/office/officeart/2018/5/layout/IconCircleLabelList"/>
    <dgm:cxn modelId="{B3FE37BC-CA68-4E35-853B-B07F6B92CFC5}" type="presParOf" srcId="{58E9FE22-4942-43EF-87F3-7525959D9328}" destId="{FB9EBBAC-8798-42C1-BB6A-F818FCF53B9F}" srcOrd="3" destOrd="0" presId="urn:microsoft.com/office/officeart/2018/5/layout/IconCircleLabelList"/>
    <dgm:cxn modelId="{20E6684B-BE89-4318-9EED-0ADBA3DC7600}" type="presParOf" srcId="{F17B1204-D84F-4104-95A8-819EFFE86A16}" destId="{0261E97A-A5D9-4EE9-BF5B-E23516E42246}" srcOrd="1" destOrd="0" presId="urn:microsoft.com/office/officeart/2018/5/layout/IconCircleLabelList"/>
    <dgm:cxn modelId="{EB00FC84-A925-4794-A022-D55FD6E6AE5C}" type="presParOf" srcId="{F17B1204-D84F-4104-95A8-819EFFE86A16}" destId="{43D17551-D291-42EB-A975-6439AF45F18D}" srcOrd="2" destOrd="0" presId="urn:microsoft.com/office/officeart/2018/5/layout/IconCircleLabelList"/>
    <dgm:cxn modelId="{F74E2632-DD59-4012-8015-1AC5AF0F0092}" type="presParOf" srcId="{43D17551-D291-42EB-A975-6439AF45F18D}" destId="{C0018B51-616F-4E42-8AE6-EB23C36A1037}" srcOrd="0" destOrd="0" presId="urn:microsoft.com/office/officeart/2018/5/layout/IconCircleLabelList"/>
    <dgm:cxn modelId="{F737B2D5-179D-4A60-BAF2-C87DDFFCB372}" type="presParOf" srcId="{43D17551-D291-42EB-A975-6439AF45F18D}" destId="{586100BF-D009-4966-895D-FD9192E81B69}" srcOrd="1" destOrd="0" presId="urn:microsoft.com/office/officeart/2018/5/layout/IconCircleLabelList"/>
    <dgm:cxn modelId="{DDDED27A-EC4B-459D-A415-6A176278A326}" type="presParOf" srcId="{43D17551-D291-42EB-A975-6439AF45F18D}" destId="{25DF0D40-2273-4EF3-9E93-4764AF5F086F}" srcOrd="2" destOrd="0" presId="urn:microsoft.com/office/officeart/2018/5/layout/IconCircleLabelList"/>
    <dgm:cxn modelId="{091CBE62-5BF1-42F4-A139-15E18DC66AAD}" type="presParOf" srcId="{43D17551-D291-42EB-A975-6439AF45F18D}" destId="{D4171F39-E2E1-4057-9E6F-84B067CA4A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2C0C0A-EADB-44B9-BEBF-84959796BAD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478D716-827B-4D91-9EC9-279CDE0EB29C}">
      <dgm:prSet/>
      <dgm:spPr/>
      <dgm:t>
        <a:bodyPr/>
        <a:lstStyle/>
        <a:p>
          <a:r>
            <a:rPr lang="en-US" dirty="0"/>
            <a:t>Column 1: Video id.</a:t>
          </a:r>
        </a:p>
      </dgm:t>
    </dgm:pt>
    <dgm:pt modelId="{D0CFA40F-3845-47E2-8897-5C69BF6CA72C}" type="parTrans" cxnId="{6A4DA3B7-6688-4D9C-AE64-B3086BB9C0DC}">
      <dgm:prSet/>
      <dgm:spPr/>
      <dgm:t>
        <a:bodyPr/>
        <a:lstStyle/>
        <a:p>
          <a:endParaRPr lang="en-US"/>
        </a:p>
      </dgm:t>
    </dgm:pt>
    <dgm:pt modelId="{D84D02FC-8DCD-42B6-B5D7-128507641F11}" type="sibTrans" cxnId="{6A4DA3B7-6688-4D9C-AE64-B3086BB9C0DC}">
      <dgm:prSet/>
      <dgm:spPr/>
      <dgm:t>
        <a:bodyPr/>
        <a:lstStyle/>
        <a:p>
          <a:endParaRPr lang="en-US"/>
        </a:p>
      </dgm:t>
    </dgm:pt>
    <dgm:pt modelId="{DA699491-F94D-48AD-AEF3-0BB0A23A9656}">
      <dgm:prSet/>
      <dgm:spPr/>
      <dgm:t>
        <a:bodyPr/>
        <a:lstStyle/>
        <a:p>
          <a:r>
            <a:rPr lang="en-US" dirty="0"/>
            <a:t>Column 2: Video uploader.</a:t>
          </a:r>
        </a:p>
      </dgm:t>
    </dgm:pt>
    <dgm:pt modelId="{7BD3A442-ACE9-4905-9DA0-68C5C0FF8C81}" type="parTrans" cxnId="{FAC3CB1F-BF51-4474-AC7D-5902E1C6AA68}">
      <dgm:prSet/>
      <dgm:spPr/>
      <dgm:t>
        <a:bodyPr/>
        <a:lstStyle/>
        <a:p>
          <a:endParaRPr lang="en-US"/>
        </a:p>
      </dgm:t>
    </dgm:pt>
    <dgm:pt modelId="{22CC08AA-C742-43F2-AB3C-CB60121A1177}" type="sibTrans" cxnId="{FAC3CB1F-BF51-4474-AC7D-5902E1C6AA68}">
      <dgm:prSet/>
      <dgm:spPr/>
      <dgm:t>
        <a:bodyPr/>
        <a:lstStyle/>
        <a:p>
          <a:endParaRPr lang="en-US"/>
        </a:p>
      </dgm:t>
    </dgm:pt>
    <dgm:pt modelId="{4184A4A8-6C5E-48BF-AAA3-BE39B2AE07EE}">
      <dgm:prSet/>
      <dgm:spPr/>
      <dgm:t>
        <a:bodyPr/>
        <a:lstStyle/>
        <a:p>
          <a:r>
            <a:rPr lang="en-US" dirty="0"/>
            <a:t>Column 3: Interval between the day of establishment of YouTube and the date of uploading of the video.</a:t>
          </a:r>
        </a:p>
      </dgm:t>
    </dgm:pt>
    <dgm:pt modelId="{46F19E59-E1DB-4A39-A268-B30B7C9463AC}" type="parTrans" cxnId="{4950C79B-48AE-42DA-AAAA-B468E9629A3C}">
      <dgm:prSet/>
      <dgm:spPr/>
      <dgm:t>
        <a:bodyPr/>
        <a:lstStyle/>
        <a:p>
          <a:endParaRPr lang="en-US"/>
        </a:p>
      </dgm:t>
    </dgm:pt>
    <dgm:pt modelId="{F53CA112-4BF8-4414-8EC9-28501701CD9C}" type="sibTrans" cxnId="{4950C79B-48AE-42DA-AAAA-B468E9629A3C}">
      <dgm:prSet/>
      <dgm:spPr/>
      <dgm:t>
        <a:bodyPr/>
        <a:lstStyle/>
        <a:p>
          <a:endParaRPr lang="en-US"/>
        </a:p>
      </dgm:t>
    </dgm:pt>
    <dgm:pt modelId="{85A0312D-0E2D-49C3-80F6-97AF101E9A49}">
      <dgm:prSet/>
      <dgm:spPr/>
      <dgm:t>
        <a:bodyPr/>
        <a:lstStyle/>
        <a:p>
          <a:r>
            <a:rPr lang="en-US" dirty="0"/>
            <a:t>Column 4: Category of the video.</a:t>
          </a:r>
        </a:p>
      </dgm:t>
    </dgm:pt>
    <dgm:pt modelId="{4746FCFA-E0DA-4C65-8A8C-601D95B6AEA7}" type="parTrans" cxnId="{22715335-0464-4CFC-8D8D-D5A34335673F}">
      <dgm:prSet/>
      <dgm:spPr/>
      <dgm:t>
        <a:bodyPr/>
        <a:lstStyle/>
        <a:p>
          <a:endParaRPr lang="en-US"/>
        </a:p>
      </dgm:t>
    </dgm:pt>
    <dgm:pt modelId="{18473E0F-1047-4B01-9B20-958EAF42A572}" type="sibTrans" cxnId="{22715335-0464-4CFC-8D8D-D5A34335673F}">
      <dgm:prSet/>
      <dgm:spPr/>
      <dgm:t>
        <a:bodyPr/>
        <a:lstStyle/>
        <a:p>
          <a:endParaRPr lang="en-US"/>
        </a:p>
      </dgm:t>
    </dgm:pt>
    <dgm:pt modelId="{EB762792-B7BA-40AC-BE63-BB7AE756A98E}">
      <dgm:prSet/>
      <dgm:spPr/>
      <dgm:t>
        <a:bodyPr/>
        <a:lstStyle/>
        <a:p>
          <a:r>
            <a:rPr lang="en-US" dirty="0"/>
            <a:t>Column 5: Length of the video.</a:t>
          </a:r>
        </a:p>
      </dgm:t>
    </dgm:pt>
    <dgm:pt modelId="{92A96BC8-2262-4033-A25B-EEFAC98D554D}" type="parTrans" cxnId="{FD6632E9-65B9-440F-914A-725FE2D1DB20}">
      <dgm:prSet/>
      <dgm:spPr/>
      <dgm:t>
        <a:bodyPr/>
        <a:lstStyle/>
        <a:p>
          <a:endParaRPr lang="en-US"/>
        </a:p>
      </dgm:t>
    </dgm:pt>
    <dgm:pt modelId="{CF58BFF1-7492-4F5A-92AC-D395D67DB0DA}" type="sibTrans" cxnId="{FD6632E9-65B9-440F-914A-725FE2D1DB20}">
      <dgm:prSet/>
      <dgm:spPr/>
      <dgm:t>
        <a:bodyPr/>
        <a:lstStyle/>
        <a:p>
          <a:endParaRPr lang="en-US"/>
        </a:p>
      </dgm:t>
    </dgm:pt>
    <dgm:pt modelId="{20D9E767-7752-4988-AD2E-3E5220B85D24}">
      <dgm:prSet/>
      <dgm:spPr/>
      <dgm:t>
        <a:bodyPr/>
        <a:lstStyle/>
        <a:p>
          <a:r>
            <a:rPr lang="en-US" dirty="0"/>
            <a:t>Column 6: Number of views for the video.</a:t>
          </a:r>
        </a:p>
      </dgm:t>
    </dgm:pt>
    <dgm:pt modelId="{1DD12C94-EB11-41BF-A1A5-C8387C185219}" type="parTrans" cxnId="{F9BC5B42-8E3F-4FC7-AFED-05D541FA27FF}">
      <dgm:prSet/>
      <dgm:spPr/>
      <dgm:t>
        <a:bodyPr/>
        <a:lstStyle/>
        <a:p>
          <a:endParaRPr lang="en-US"/>
        </a:p>
      </dgm:t>
    </dgm:pt>
    <dgm:pt modelId="{073EDF84-8468-49A5-B463-A0D73883FEC0}" type="sibTrans" cxnId="{F9BC5B42-8E3F-4FC7-AFED-05D541FA27FF}">
      <dgm:prSet/>
      <dgm:spPr/>
      <dgm:t>
        <a:bodyPr/>
        <a:lstStyle/>
        <a:p>
          <a:endParaRPr lang="en-US"/>
        </a:p>
      </dgm:t>
    </dgm:pt>
    <dgm:pt modelId="{58DD7B29-EAB4-400E-A4A6-F2ACEDBA5D33}">
      <dgm:prSet/>
      <dgm:spPr/>
      <dgm:t>
        <a:bodyPr/>
        <a:lstStyle/>
        <a:p>
          <a:r>
            <a:rPr lang="en-US" dirty="0"/>
            <a:t>Column 7: Rating on the video.</a:t>
          </a:r>
        </a:p>
      </dgm:t>
    </dgm:pt>
    <dgm:pt modelId="{6BBDE3E4-8F0D-4009-9281-B83B9767F5E1}" type="parTrans" cxnId="{B644938A-F8EE-485D-86A0-39D6D6E56D3F}">
      <dgm:prSet/>
      <dgm:spPr/>
      <dgm:t>
        <a:bodyPr/>
        <a:lstStyle/>
        <a:p>
          <a:endParaRPr lang="en-US"/>
        </a:p>
      </dgm:t>
    </dgm:pt>
    <dgm:pt modelId="{7C36F281-5106-4C91-8BFB-CCDF490F07CE}" type="sibTrans" cxnId="{B644938A-F8EE-485D-86A0-39D6D6E56D3F}">
      <dgm:prSet/>
      <dgm:spPr/>
      <dgm:t>
        <a:bodyPr/>
        <a:lstStyle/>
        <a:p>
          <a:endParaRPr lang="en-US"/>
        </a:p>
      </dgm:t>
    </dgm:pt>
    <dgm:pt modelId="{48FD219E-4E94-4547-853C-CBE460C3A7FB}">
      <dgm:prSet/>
      <dgm:spPr/>
      <dgm:t>
        <a:bodyPr/>
        <a:lstStyle/>
        <a:p>
          <a:r>
            <a:rPr lang="en-US" dirty="0"/>
            <a:t>Column 8: Number of ratings given for the video</a:t>
          </a:r>
        </a:p>
      </dgm:t>
    </dgm:pt>
    <dgm:pt modelId="{276E879C-8F19-4D3C-9E48-FC4CB3EF5311}" type="parTrans" cxnId="{21E5DDC0-B7C4-4552-BBCC-DA18166BB934}">
      <dgm:prSet/>
      <dgm:spPr/>
      <dgm:t>
        <a:bodyPr/>
        <a:lstStyle/>
        <a:p>
          <a:endParaRPr lang="en-US"/>
        </a:p>
      </dgm:t>
    </dgm:pt>
    <dgm:pt modelId="{FA5F8EB1-E34B-465A-9A78-C8CD015A0ABF}" type="sibTrans" cxnId="{21E5DDC0-B7C4-4552-BBCC-DA18166BB934}">
      <dgm:prSet/>
      <dgm:spPr/>
      <dgm:t>
        <a:bodyPr/>
        <a:lstStyle/>
        <a:p>
          <a:endParaRPr lang="en-US"/>
        </a:p>
      </dgm:t>
    </dgm:pt>
    <dgm:pt modelId="{995CF17F-1ACB-4DE2-897F-D06234C01987}">
      <dgm:prSet/>
      <dgm:spPr/>
      <dgm:t>
        <a:bodyPr/>
        <a:lstStyle/>
        <a:p>
          <a:r>
            <a:rPr lang="en-US" dirty="0"/>
            <a:t>Column 9: Number of comments on the videos.</a:t>
          </a:r>
        </a:p>
      </dgm:t>
    </dgm:pt>
    <dgm:pt modelId="{E05073F7-DA92-452E-9C83-D2A2869A81C1}" type="parTrans" cxnId="{E3801515-B86F-49E9-B549-448E705FB25C}">
      <dgm:prSet/>
      <dgm:spPr/>
      <dgm:t>
        <a:bodyPr/>
        <a:lstStyle/>
        <a:p>
          <a:endParaRPr lang="en-US"/>
        </a:p>
      </dgm:t>
    </dgm:pt>
    <dgm:pt modelId="{676E3791-2354-4B81-BE57-ADB07A429E74}" type="sibTrans" cxnId="{E3801515-B86F-49E9-B549-448E705FB25C}">
      <dgm:prSet/>
      <dgm:spPr/>
      <dgm:t>
        <a:bodyPr/>
        <a:lstStyle/>
        <a:p>
          <a:endParaRPr lang="en-US"/>
        </a:p>
      </dgm:t>
    </dgm:pt>
    <dgm:pt modelId="{30501DE3-08B6-4903-ADD2-89DCD694B48D}">
      <dgm:prSet/>
      <dgm:spPr/>
      <dgm:t>
        <a:bodyPr/>
        <a:lstStyle/>
        <a:p>
          <a:r>
            <a:rPr lang="en-US" dirty="0"/>
            <a:t>Column 10: Related video ids of the uploaded video.</a:t>
          </a:r>
        </a:p>
      </dgm:t>
    </dgm:pt>
    <dgm:pt modelId="{203C9549-E577-4E15-AF18-33CD8AC12A55}" type="parTrans" cxnId="{05E03A4D-38D0-4E3E-AB8F-1FC85763B415}">
      <dgm:prSet/>
      <dgm:spPr/>
      <dgm:t>
        <a:bodyPr/>
        <a:lstStyle/>
        <a:p>
          <a:endParaRPr lang="en-US"/>
        </a:p>
      </dgm:t>
    </dgm:pt>
    <dgm:pt modelId="{4EA87088-6CA9-45A7-A3EC-F941612E8B78}" type="sibTrans" cxnId="{05E03A4D-38D0-4E3E-AB8F-1FC85763B415}">
      <dgm:prSet/>
      <dgm:spPr/>
      <dgm:t>
        <a:bodyPr/>
        <a:lstStyle/>
        <a:p>
          <a:endParaRPr lang="en-US"/>
        </a:p>
      </dgm:t>
    </dgm:pt>
    <dgm:pt modelId="{A2A47A3C-2CFD-7A47-AC78-3FEEA4CD513B}" type="pres">
      <dgm:prSet presAssocID="{DB2C0C0A-EADB-44B9-BEBF-84959796BAD2}" presName="diagram" presStyleCnt="0">
        <dgm:presLayoutVars>
          <dgm:dir/>
          <dgm:resizeHandles val="exact"/>
        </dgm:presLayoutVars>
      </dgm:prSet>
      <dgm:spPr/>
    </dgm:pt>
    <dgm:pt modelId="{EE0BBF3B-84A4-E143-A2C0-2CBD7FA81CD9}" type="pres">
      <dgm:prSet presAssocID="{D478D716-827B-4D91-9EC9-279CDE0EB29C}" presName="node" presStyleLbl="node1" presStyleIdx="0" presStyleCnt="10">
        <dgm:presLayoutVars>
          <dgm:bulletEnabled val="1"/>
        </dgm:presLayoutVars>
      </dgm:prSet>
      <dgm:spPr/>
    </dgm:pt>
    <dgm:pt modelId="{4E8A6ABE-643C-0143-8424-8213FEFE7F80}" type="pres">
      <dgm:prSet presAssocID="{D84D02FC-8DCD-42B6-B5D7-128507641F11}" presName="sibTrans" presStyleCnt="0"/>
      <dgm:spPr/>
    </dgm:pt>
    <dgm:pt modelId="{70223598-A48D-C846-A701-ED5B1A6ECF46}" type="pres">
      <dgm:prSet presAssocID="{DA699491-F94D-48AD-AEF3-0BB0A23A9656}" presName="node" presStyleLbl="node1" presStyleIdx="1" presStyleCnt="10">
        <dgm:presLayoutVars>
          <dgm:bulletEnabled val="1"/>
        </dgm:presLayoutVars>
      </dgm:prSet>
      <dgm:spPr/>
    </dgm:pt>
    <dgm:pt modelId="{544DBC02-FDCB-FB42-AF31-8CA020E86994}" type="pres">
      <dgm:prSet presAssocID="{22CC08AA-C742-43F2-AB3C-CB60121A1177}" presName="sibTrans" presStyleCnt="0"/>
      <dgm:spPr/>
    </dgm:pt>
    <dgm:pt modelId="{A0487853-7266-6B41-A93E-C19085B3EF9C}" type="pres">
      <dgm:prSet presAssocID="{4184A4A8-6C5E-48BF-AAA3-BE39B2AE07EE}" presName="node" presStyleLbl="node1" presStyleIdx="2" presStyleCnt="10">
        <dgm:presLayoutVars>
          <dgm:bulletEnabled val="1"/>
        </dgm:presLayoutVars>
      </dgm:prSet>
      <dgm:spPr/>
    </dgm:pt>
    <dgm:pt modelId="{3B388623-E44A-BF49-AC77-709AF49D5B63}" type="pres">
      <dgm:prSet presAssocID="{F53CA112-4BF8-4414-8EC9-28501701CD9C}" presName="sibTrans" presStyleCnt="0"/>
      <dgm:spPr/>
    </dgm:pt>
    <dgm:pt modelId="{688FB2ED-E285-8B41-81B8-F5A068A99DA8}" type="pres">
      <dgm:prSet presAssocID="{85A0312D-0E2D-49C3-80F6-97AF101E9A49}" presName="node" presStyleLbl="node1" presStyleIdx="3" presStyleCnt="10">
        <dgm:presLayoutVars>
          <dgm:bulletEnabled val="1"/>
        </dgm:presLayoutVars>
      </dgm:prSet>
      <dgm:spPr/>
    </dgm:pt>
    <dgm:pt modelId="{E3BDF2AE-4B68-8848-8410-77104855A103}" type="pres">
      <dgm:prSet presAssocID="{18473E0F-1047-4B01-9B20-958EAF42A572}" presName="sibTrans" presStyleCnt="0"/>
      <dgm:spPr/>
    </dgm:pt>
    <dgm:pt modelId="{5F795512-14E4-F14E-8646-4C451A0DE3FE}" type="pres">
      <dgm:prSet presAssocID="{EB762792-B7BA-40AC-BE63-BB7AE756A98E}" presName="node" presStyleLbl="node1" presStyleIdx="4" presStyleCnt="10">
        <dgm:presLayoutVars>
          <dgm:bulletEnabled val="1"/>
        </dgm:presLayoutVars>
      </dgm:prSet>
      <dgm:spPr/>
    </dgm:pt>
    <dgm:pt modelId="{5EB946D8-DE52-CE4D-AE76-35AF7BA0E690}" type="pres">
      <dgm:prSet presAssocID="{CF58BFF1-7492-4F5A-92AC-D395D67DB0DA}" presName="sibTrans" presStyleCnt="0"/>
      <dgm:spPr/>
    </dgm:pt>
    <dgm:pt modelId="{D3032403-CEC1-F149-9B39-C1F456B225EB}" type="pres">
      <dgm:prSet presAssocID="{20D9E767-7752-4988-AD2E-3E5220B85D24}" presName="node" presStyleLbl="node1" presStyleIdx="5" presStyleCnt="10">
        <dgm:presLayoutVars>
          <dgm:bulletEnabled val="1"/>
        </dgm:presLayoutVars>
      </dgm:prSet>
      <dgm:spPr/>
    </dgm:pt>
    <dgm:pt modelId="{05E6D745-5F49-5240-85C8-61C5EC9BA8E5}" type="pres">
      <dgm:prSet presAssocID="{073EDF84-8468-49A5-B463-A0D73883FEC0}" presName="sibTrans" presStyleCnt="0"/>
      <dgm:spPr/>
    </dgm:pt>
    <dgm:pt modelId="{D04D5B9B-A602-5A47-9D16-6AB118BEF727}" type="pres">
      <dgm:prSet presAssocID="{58DD7B29-EAB4-400E-A4A6-F2ACEDBA5D33}" presName="node" presStyleLbl="node1" presStyleIdx="6" presStyleCnt="10">
        <dgm:presLayoutVars>
          <dgm:bulletEnabled val="1"/>
        </dgm:presLayoutVars>
      </dgm:prSet>
      <dgm:spPr/>
    </dgm:pt>
    <dgm:pt modelId="{F5D7BA04-ECB8-DA46-8BB0-0283A67D2E0B}" type="pres">
      <dgm:prSet presAssocID="{7C36F281-5106-4C91-8BFB-CCDF490F07CE}" presName="sibTrans" presStyleCnt="0"/>
      <dgm:spPr/>
    </dgm:pt>
    <dgm:pt modelId="{4F5B5DCD-369F-0449-BC88-6AA7AADF4FA4}" type="pres">
      <dgm:prSet presAssocID="{48FD219E-4E94-4547-853C-CBE460C3A7FB}" presName="node" presStyleLbl="node1" presStyleIdx="7" presStyleCnt="10">
        <dgm:presLayoutVars>
          <dgm:bulletEnabled val="1"/>
        </dgm:presLayoutVars>
      </dgm:prSet>
      <dgm:spPr/>
    </dgm:pt>
    <dgm:pt modelId="{8B1D77E6-1B60-D141-B0A7-5A437C5F54C4}" type="pres">
      <dgm:prSet presAssocID="{FA5F8EB1-E34B-465A-9A78-C8CD015A0ABF}" presName="sibTrans" presStyleCnt="0"/>
      <dgm:spPr/>
    </dgm:pt>
    <dgm:pt modelId="{0651952A-9C23-8E4D-9CC7-7D1639CC925F}" type="pres">
      <dgm:prSet presAssocID="{995CF17F-1ACB-4DE2-897F-D06234C01987}" presName="node" presStyleLbl="node1" presStyleIdx="8" presStyleCnt="10">
        <dgm:presLayoutVars>
          <dgm:bulletEnabled val="1"/>
        </dgm:presLayoutVars>
      </dgm:prSet>
      <dgm:spPr/>
    </dgm:pt>
    <dgm:pt modelId="{FEAB3FE1-174D-F84A-B449-C8FA94F94D1E}" type="pres">
      <dgm:prSet presAssocID="{676E3791-2354-4B81-BE57-ADB07A429E74}" presName="sibTrans" presStyleCnt="0"/>
      <dgm:spPr/>
    </dgm:pt>
    <dgm:pt modelId="{41F58557-FC39-2043-9F99-4BFBA1BE391C}" type="pres">
      <dgm:prSet presAssocID="{30501DE3-08B6-4903-ADD2-89DCD694B48D}" presName="node" presStyleLbl="node1" presStyleIdx="9" presStyleCnt="10">
        <dgm:presLayoutVars>
          <dgm:bulletEnabled val="1"/>
        </dgm:presLayoutVars>
      </dgm:prSet>
      <dgm:spPr/>
    </dgm:pt>
  </dgm:ptLst>
  <dgm:cxnLst>
    <dgm:cxn modelId="{1E5A3E02-C7C6-2F40-91CC-886CFB74F0F1}" type="presOf" srcId="{D478D716-827B-4D91-9EC9-279CDE0EB29C}" destId="{EE0BBF3B-84A4-E143-A2C0-2CBD7FA81CD9}" srcOrd="0" destOrd="0" presId="urn:microsoft.com/office/officeart/2005/8/layout/default"/>
    <dgm:cxn modelId="{CF0EE908-DD35-764D-8B8A-460AFC048613}" type="presOf" srcId="{EB762792-B7BA-40AC-BE63-BB7AE756A98E}" destId="{5F795512-14E4-F14E-8646-4C451A0DE3FE}" srcOrd="0" destOrd="0" presId="urn:microsoft.com/office/officeart/2005/8/layout/default"/>
    <dgm:cxn modelId="{E3801515-B86F-49E9-B549-448E705FB25C}" srcId="{DB2C0C0A-EADB-44B9-BEBF-84959796BAD2}" destId="{995CF17F-1ACB-4DE2-897F-D06234C01987}" srcOrd="8" destOrd="0" parTransId="{E05073F7-DA92-452E-9C83-D2A2869A81C1}" sibTransId="{676E3791-2354-4B81-BE57-ADB07A429E74}"/>
    <dgm:cxn modelId="{C9C83516-71F2-E14F-ABA5-BB88658D2F49}" type="presOf" srcId="{4184A4A8-6C5E-48BF-AAA3-BE39B2AE07EE}" destId="{A0487853-7266-6B41-A93E-C19085B3EF9C}" srcOrd="0" destOrd="0" presId="urn:microsoft.com/office/officeart/2005/8/layout/default"/>
    <dgm:cxn modelId="{FAC3CB1F-BF51-4474-AC7D-5902E1C6AA68}" srcId="{DB2C0C0A-EADB-44B9-BEBF-84959796BAD2}" destId="{DA699491-F94D-48AD-AEF3-0BB0A23A9656}" srcOrd="1" destOrd="0" parTransId="{7BD3A442-ACE9-4905-9DA0-68C5C0FF8C81}" sibTransId="{22CC08AA-C742-43F2-AB3C-CB60121A1177}"/>
    <dgm:cxn modelId="{8A812027-07D3-EA4F-8EEB-A56CE6073C00}" type="presOf" srcId="{58DD7B29-EAB4-400E-A4A6-F2ACEDBA5D33}" destId="{D04D5B9B-A602-5A47-9D16-6AB118BEF727}" srcOrd="0" destOrd="0" presId="urn:microsoft.com/office/officeart/2005/8/layout/default"/>
    <dgm:cxn modelId="{22715335-0464-4CFC-8D8D-D5A34335673F}" srcId="{DB2C0C0A-EADB-44B9-BEBF-84959796BAD2}" destId="{85A0312D-0E2D-49C3-80F6-97AF101E9A49}" srcOrd="3" destOrd="0" parTransId="{4746FCFA-E0DA-4C65-8A8C-601D95B6AEA7}" sibTransId="{18473E0F-1047-4B01-9B20-958EAF42A572}"/>
    <dgm:cxn modelId="{EC300C3F-9E63-D242-9444-22FF80BE5D35}" type="presOf" srcId="{20D9E767-7752-4988-AD2E-3E5220B85D24}" destId="{D3032403-CEC1-F149-9B39-C1F456B225EB}" srcOrd="0" destOrd="0" presId="urn:microsoft.com/office/officeart/2005/8/layout/default"/>
    <dgm:cxn modelId="{F9BC5B42-8E3F-4FC7-AFED-05D541FA27FF}" srcId="{DB2C0C0A-EADB-44B9-BEBF-84959796BAD2}" destId="{20D9E767-7752-4988-AD2E-3E5220B85D24}" srcOrd="5" destOrd="0" parTransId="{1DD12C94-EB11-41BF-A1A5-C8387C185219}" sibTransId="{073EDF84-8468-49A5-B463-A0D73883FEC0}"/>
    <dgm:cxn modelId="{05E03A4D-38D0-4E3E-AB8F-1FC85763B415}" srcId="{DB2C0C0A-EADB-44B9-BEBF-84959796BAD2}" destId="{30501DE3-08B6-4903-ADD2-89DCD694B48D}" srcOrd="9" destOrd="0" parTransId="{203C9549-E577-4E15-AF18-33CD8AC12A55}" sibTransId="{4EA87088-6CA9-45A7-A3EC-F941612E8B78}"/>
    <dgm:cxn modelId="{98957A84-0CF9-994D-8DDB-5414863F98DC}" type="presOf" srcId="{DB2C0C0A-EADB-44B9-BEBF-84959796BAD2}" destId="{A2A47A3C-2CFD-7A47-AC78-3FEEA4CD513B}" srcOrd="0" destOrd="0" presId="urn:microsoft.com/office/officeart/2005/8/layout/default"/>
    <dgm:cxn modelId="{B644938A-F8EE-485D-86A0-39D6D6E56D3F}" srcId="{DB2C0C0A-EADB-44B9-BEBF-84959796BAD2}" destId="{58DD7B29-EAB4-400E-A4A6-F2ACEDBA5D33}" srcOrd="6" destOrd="0" parTransId="{6BBDE3E4-8F0D-4009-9281-B83B9767F5E1}" sibTransId="{7C36F281-5106-4C91-8BFB-CCDF490F07CE}"/>
    <dgm:cxn modelId="{19A9EA91-868E-1C44-B007-D48EB483655C}" type="presOf" srcId="{30501DE3-08B6-4903-ADD2-89DCD694B48D}" destId="{41F58557-FC39-2043-9F99-4BFBA1BE391C}" srcOrd="0" destOrd="0" presId="urn:microsoft.com/office/officeart/2005/8/layout/default"/>
    <dgm:cxn modelId="{4950C79B-48AE-42DA-AAAA-B468E9629A3C}" srcId="{DB2C0C0A-EADB-44B9-BEBF-84959796BAD2}" destId="{4184A4A8-6C5E-48BF-AAA3-BE39B2AE07EE}" srcOrd="2" destOrd="0" parTransId="{46F19E59-E1DB-4A39-A268-B30B7C9463AC}" sibTransId="{F53CA112-4BF8-4414-8EC9-28501701CD9C}"/>
    <dgm:cxn modelId="{224395AD-789C-7F42-864C-E85CF706D8FC}" type="presOf" srcId="{85A0312D-0E2D-49C3-80F6-97AF101E9A49}" destId="{688FB2ED-E285-8B41-81B8-F5A068A99DA8}" srcOrd="0" destOrd="0" presId="urn:microsoft.com/office/officeart/2005/8/layout/default"/>
    <dgm:cxn modelId="{6A4DA3B7-6688-4D9C-AE64-B3086BB9C0DC}" srcId="{DB2C0C0A-EADB-44B9-BEBF-84959796BAD2}" destId="{D478D716-827B-4D91-9EC9-279CDE0EB29C}" srcOrd="0" destOrd="0" parTransId="{D0CFA40F-3845-47E2-8897-5C69BF6CA72C}" sibTransId="{D84D02FC-8DCD-42B6-B5D7-128507641F11}"/>
    <dgm:cxn modelId="{21E5DDC0-B7C4-4552-BBCC-DA18166BB934}" srcId="{DB2C0C0A-EADB-44B9-BEBF-84959796BAD2}" destId="{48FD219E-4E94-4547-853C-CBE460C3A7FB}" srcOrd="7" destOrd="0" parTransId="{276E879C-8F19-4D3C-9E48-FC4CB3EF5311}" sibTransId="{FA5F8EB1-E34B-465A-9A78-C8CD015A0ABF}"/>
    <dgm:cxn modelId="{4E7F84C4-FEDE-5649-B2C8-72EF27B23A29}" type="presOf" srcId="{995CF17F-1ACB-4DE2-897F-D06234C01987}" destId="{0651952A-9C23-8E4D-9CC7-7D1639CC925F}" srcOrd="0" destOrd="0" presId="urn:microsoft.com/office/officeart/2005/8/layout/default"/>
    <dgm:cxn modelId="{022BD7DF-0D0C-9346-97B6-E4EA6976417C}" type="presOf" srcId="{48FD219E-4E94-4547-853C-CBE460C3A7FB}" destId="{4F5B5DCD-369F-0449-BC88-6AA7AADF4FA4}" srcOrd="0" destOrd="0" presId="urn:microsoft.com/office/officeart/2005/8/layout/default"/>
    <dgm:cxn modelId="{FD6632E9-65B9-440F-914A-725FE2D1DB20}" srcId="{DB2C0C0A-EADB-44B9-BEBF-84959796BAD2}" destId="{EB762792-B7BA-40AC-BE63-BB7AE756A98E}" srcOrd="4" destOrd="0" parTransId="{92A96BC8-2262-4033-A25B-EEFAC98D554D}" sibTransId="{CF58BFF1-7492-4F5A-92AC-D395D67DB0DA}"/>
    <dgm:cxn modelId="{A9BAF2E9-87F1-5E46-A424-AAA4609F77A8}" type="presOf" srcId="{DA699491-F94D-48AD-AEF3-0BB0A23A9656}" destId="{70223598-A48D-C846-A701-ED5B1A6ECF46}" srcOrd="0" destOrd="0" presId="urn:microsoft.com/office/officeart/2005/8/layout/default"/>
    <dgm:cxn modelId="{21EDBA36-C341-8841-ADA3-9F163EADC245}" type="presParOf" srcId="{A2A47A3C-2CFD-7A47-AC78-3FEEA4CD513B}" destId="{EE0BBF3B-84A4-E143-A2C0-2CBD7FA81CD9}" srcOrd="0" destOrd="0" presId="urn:microsoft.com/office/officeart/2005/8/layout/default"/>
    <dgm:cxn modelId="{DC4D3C9A-5F8A-D34D-A104-2363573626F3}" type="presParOf" srcId="{A2A47A3C-2CFD-7A47-AC78-3FEEA4CD513B}" destId="{4E8A6ABE-643C-0143-8424-8213FEFE7F80}" srcOrd="1" destOrd="0" presId="urn:microsoft.com/office/officeart/2005/8/layout/default"/>
    <dgm:cxn modelId="{F19BF8DB-AEB6-4443-BA80-58250CD22203}" type="presParOf" srcId="{A2A47A3C-2CFD-7A47-AC78-3FEEA4CD513B}" destId="{70223598-A48D-C846-A701-ED5B1A6ECF46}" srcOrd="2" destOrd="0" presId="urn:microsoft.com/office/officeart/2005/8/layout/default"/>
    <dgm:cxn modelId="{7767502B-8EC4-B347-BEC1-B5ED096DCC12}" type="presParOf" srcId="{A2A47A3C-2CFD-7A47-AC78-3FEEA4CD513B}" destId="{544DBC02-FDCB-FB42-AF31-8CA020E86994}" srcOrd="3" destOrd="0" presId="urn:microsoft.com/office/officeart/2005/8/layout/default"/>
    <dgm:cxn modelId="{F759A7F5-B81F-4C4D-AFCA-8E41673DFE76}" type="presParOf" srcId="{A2A47A3C-2CFD-7A47-AC78-3FEEA4CD513B}" destId="{A0487853-7266-6B41-A93E-C19085B3EF9C}" srcOrd="4" destOrd="0" presId="urn:microsoft.com/office/officeart/2005/8/layout/default"/>
    <dgm:cxn modelId="{9AEE2EDF-C7DE-B542-9490-12A9C219A619}" type="presParOf" srcId="{A2A47A3C-2CFD-7A47-AC78-3FEEA4CD513B}" destId="{3B388623-E44A-BF49-AC77-709AF49D5B63}" srcOrd="5" destOrd="0" presId="urn:microsoft.com/office/officeart/2005/8/layout/default"/>
    <dgm:cxn modelId="{E4CCD56D-2BA5-DE4E-857B-161CB7D3D764}" type="presParOf" srcId="{A2A47A3C-2CFD-7A47-AC78-3FEEA4CD513B}" destId="{688FB2ED-E285-8B41-81B8-F5A068A99DA8}" srcOrd="6" destOrd="0" presId="urn:microsoft.com/office/officeart/2005/8/layout/default"/>
    <dgm:cxn modelId="{E681726D-18AC-684F-A80A-10728C99E4F3}" type="presParOf" srcId="{A2A47A3C-2CFD-7A47-AC78-3FEEA4CD513B}" destId="{E3BDF2AE-4B68-8848-8410-77104855A103}" srcOrd="7" destOrd="0" presId="urn:microsoft.com/office/officeart/2005/8/layout/default"/>
    <dgm:cxn modelId="{A05E17BA-9007-2B45-B8A6-C716E4C0B592}" type="presParOf" srcId="{A2A47A3C-2CFD-7A47-AC78-3FEEA4CD513B}" destId="{5F795512-14E4-F14E-8646-4C451A0DE3FE}" srcOrd="8" destOrd="0" presId="urn:microsoft.com/office/officeart/2005/8/layout/default"/>
    <dgm:cxn modelId="{CE29606B-F06C-6944-BF11-E25C5F5A03DD}" type="presParOf" srcId="{A2A47A3C-2CFD-7A47-AC78-3FEEA4CD513B}" destId="{5EB946D8-DE52-CE4D-AE76-35AF7BA0E690}" srcOrd="9" destOrd="0" presId="urn:microsoft.com/office/officeart/2005/8/layout/default"/>
    <dgm:cxn modelId="{6D82CA63-9B38-C743-86FE-3B06AE1727F0}" type="presParOf" srcId="{A2A47A3C-2CFD-7A47-AC78-3FEEA4CD513B}" destId="{D3032403-CEC1-F149-9B39-C1F456B225EB}" srcOrd="10" destOrd="0" presId="urn:microsoft.com/office/officeart/2005/8/layout/default"/>
    <dgm:cxn modelId="{24CF736F-ABCA-A246-916F-F323C0A4EDE1}" type="presParOf" srcId="{A2A47A3C-2CFD-7A47-AC78-3FEEA4CD513B}" destId="{05E6D745-5F49-5240-85C8-61C5EC9BA8E5}" srcOrd="11" destOrd="0" presId="urn:microsoft.com/office/officeart/2005/8/layout/default"/>
    <dgm:cxn modelId="{2B4A19CA-902B-054C-A9E4-E4AC60C8AF29}" type="presParOf" srcId="{A2A47A3C-2CFD-7A47-AC78-3FEEA4CD513B}" destId="{D04D5B9B-A602-5A47-9D16-6AB118BEF727}" srcOrd="12" destOrd="0" presId="urn:microsoft.com/office/officeart/2005/8/layout/default"/>
    <dgm:cxn modelId="{3E12A002-7083-C349-A58C-5A4D8A3649A5}" type="presParOf" srcId="{A2A47A3C-2CFD-7A47-AC78-3FEEA4CD513B}" destId="{F5D7BA04-ECB8-DA46-8BB0-0283A67D2E0B}" srcOrd="13" destOrd="0" presId="urn:microsoft.com/office/officeart/2005/8/layout/default"/>
    <dgm:cxn modelId="{F78E0363-9288-0A4B-9245-919F05AB59B7}" type="presParOf" srcId="{A2A47A3C-2CFD-7A47-AC78-3FEEA4CD513B}" destId="{4F5B5DCD-369F-0449-BC88-6AA7AADF4FA4}" srcOrd="14" destOrd="0" presId="urn:microsoft.com/office/officeart/2005/8/layout/default"/>
    <dgm:cxn modelId="{5C0A946C-3375-CA45-939D-E673BDB8FE75}" type="presParOf" srcId="{A2A47A3C-2CFD-7A47-AC78-3FEEA4CD513B}" destId="{8B1D77E6-1B60-D141-B0A7-5A437C5F54C4}" srcOrd="15" destOrd="0" presId="urn:microsoft.com/office/officeart/2005/8/layout/default"/>
    <dgm:cxn modelId="{1A456BDE-C030-AF43-B655-371B2832C70A}" type="presParOf" srcId="{A2A47A3C-2CFD-7A47-AC78-3FEEA4CD513B}" destId="{0651952A-9C23-8E4D-9CC7-7D1639CC925F}" srcOrd="16" destOrd="0" presId="urn:microsoft.com/office/officeart/2005/8/layout/default"/>
    <dgm:cxn modelId="{384359AE-13B7-6042-9CC2-F414BF96027B}" type="presParOf" srcId="{A2A47A3C-2CFD-7A47-AC78-3FEEA4CD513B}" destId="{FEAB3FE1-174D-F84A-B449-C8FA94F94D1E}" srcOrd="17" destOrd="0" presId="urn:microsoft.com/office/officeart/2005/8/layout/default"/>
    <dgm:cxn modelId="{60DA1FD5-9D4B-AF42-B283-8803A413E41F}" type="presParOf" srcId="{A2A47A3C-2CFD-7A47-AC78-3FEEA4CD513B}" destId="{41F58557-FC39-2043-9F99-4BFBA1BE391C}"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0845D-D6A9-8148-8E59-D1F30A80D03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63D8F6F-028B-5C49-BB10-1B7F61F17F6F}">
      <dgm:prSet phldrT="[Text]" custT="1"/>
      <dgm:spPr/>
      <dgm:t>
        <a:bodyPr/>
        <a:lstStyle/>
        <a:p>
          <a:pPr>
            <a:lnSpc>
              <a:spcPct val="100000"/>
            </a:lnSpc>
            <a:defRPr cap="all"/>
          </a:pPr>
          <a:r>
            <a:rPr lang="en-US" sz="1200" dirty="0"/>
            <a:t>Find out Highest Ranked Related Video using Page rank algorithm</a:t>
          </a:r>
        </a:p>
      </dgm:t>
    </dgm:pt>
    <dgm:pt modelId="{D98378AF-D14D-BA41-BAFA-25DC905A3C6A}" type="parTrans" cxnId="{53029A6A-4044-5A44-A767-2151DAA0C716}">
      <dgm:prSet/>
      <dgm:spPr/>
      <dgm:t>
        <a:bodyPr/>
        <a:lstStyle/>
        <a:p>
          <a:endParaRPr lang="en-US"/>
        </a:p>
      </dgm:t>
    </dgm:pt>
    <dgm:pt modelId="{3CDBD592-F5BD-3740-8B61-1BEC9A3BA882}" type="sibTrans" cxnId="{53029A6A-4044-5A44-A767-2151DAA0C716}">
      <dgm:prSet/>
      <dgm:spPr/>
      <dgm:t>
        <a:bodyPr/>
        <a:lstStyle/>
        <a:p>
          <a:endParaRPr lang="en-US"/>
        </a:p>
      </dgm:t>
    </dgm:pt>
    <dgm:pt modelId="{3DC81A7B-A6CB-A047-8930-6B869E18B9BF}">
      <dgm:prSet phldrT="[Text]" custT="1"/>
      <dgm:spPr/>
      <dgm:t>
        <a:bodyPr/>
        <a:lstStyle/>
        <a:p>
          <a:pPr>
            <a:lnSpc>
              <a:spcPct val="100000"/>
            </a:lnSpc>
            <a:defRPr cap="all"/>
          </a:pPr>
          <a:r>
            <a:rPr lang="en-US" sz="1200" dirty="0"/>
            <a:t>Top 5 video Categories By number of videos uploaded</a:t>
          </a:r>
        </a:p>
      </dgm:t>
    </dgm:pt>
    <dgm:pt modelId="{178FEF9F-281C-374C-92EC-308EBB1C4FA9}" type="parTrans" cxnId="{153199CA-6623-E548-A296-135249F2E64B}">
      <dgm:prSet/>
      <dgm:spPr/>
      <dgm:t>
        <a:bodyPr/>
        <a:lstStyle/>
        <a:p>
          <a:endParaRPr lang="en-US"/>
        </a:p>
      </dgm:t>
    </dgm:pt>
    <dgm:pt modelId="{2A486D9E-FC11-DD4B-8194-ECD09A2E98AC}" type="sibTrans" cxnId="{153199CA-6623-E548-A296-135249F2E64B}">
      <dgm:prSet/>
      <dgm:spPr/>
      <dgm:t>
        <a:bodyPr/>
        <a:lstStyle/>
        <a:p>
          <a:endParaRPr lang="en-US"/>
        </a:p>
      </dgm:t>
    </dgm:pt>
    <dgm:pt modelId="{062D8653-F39F-DD45-B7ED-A98EB79235DB}">
      <dgm:prSet phldrT="[Text]" custT="1"/>
      <dgm:spPr/>
      <dgm:t>
        <a:bodyPr/>
        <a:lstStyle/>
        <a:p>
          <a:pPr>
            <a:lnSpc>
              <a:spcPct val="100000"/>
            </a:lnSpc>
            <a:defRPr cap="all"/>
          </a:pPr>
          <a:r>
            <a:rPr lang="en-US" sz="1200" dirty="0"/>
            <a:t>Top 10 Highly Rated Videos (Sort based on ratings)</a:t>
          </a:r>
        </a:p>
      </dgm:t>
    </dgm:pt>
    <dgm:pt modelId="{39BFB185-E22A-1D4F-8224-A6BD26425395}" type="parTrans" cxnId="{7CA088E7-C769-2345-B3A3-A760FDEEEA50}">
      <dgm:prSet/>
      <dgm:spPr/>
      <dgm:t>
        <a:bodyPr/>
        <a:lstStyle/>
        <a:p>
          <a:endParaRPr lang="en-US"/>
        </a:p>
      </dgm:t>
    </dgm:pt>
    <dgm:pt modelId="{892F725B-DC20-4D46-8C6D-7588D7ABE7F0}" type="sibTrans" cxnId="{7CA088E7-C769-2345-B3A3-A760FDEEEA50}">
      <dgm:prSet/>
      <dgm:spPr/>
      <dgm:t>
        <a:bodyPr/>
        <a:lstStyle/>
        <a:p>
          <a:endParaRPr lang="en-US"/>
        </a:p>
      </dgm:t>
    </dgm:pt>
    <dgm:pt modelId="{94266539-E7CD-2742-B89D-D18B152FC9E0}">
      <dgm:prSet phldrT="[Text]" custT="1"/>
      <dgm:spPr/>
      <dgm:t>
        <a:bodyPr/>
        <a:lstStyle/>
        <a:p>
          <a:pPr>
            <a:lnSpc>
              <a:spcPct val="100000"/>
            </a:lnSpc>
            <a:defRPr cap="all"/>
          </a:pPr>
          <a:r>
            <a:rPr lang="en-US" sz="1200" dirty="0"/>
            <a:t>Top 10 Videos with Highest Comments </a:t>
          </a:r>
        </a:p>
      </dgm:t>
    </dgm:pt>
    <dgm:pt modelId="{3F414FBC-ED5B-E347-93E7-159BF51B4380}" type="parTrans" cxnId="{C17A22F5-978C-AE4B-B633-966D054B41CE}">
      <dgm:prSet/>
      <dgm:spPr/>
      <dgm:t>
        <a:bodyPr/>
        <a:lstStyle/>
        <a:p>
          <a:endParaRPr lang="en-US"/>
        </a:p>
      </dgm:t>
    </dgm:pt>
    <dgm:pt modelId="{33048568-4FB7-DA49-BEF5-4088199A0871}" type="sibTrans" cxnId="{C17A22F5-978C-AE4B-B633-966D054B41CE}">
      <dgm:prSet/>
      <dgm:spPr/>
      <dgm:t>
        <a:bodyPr/>
        <a:lstStyle/>
        <a:p>
          <a:endParaRPr lang="en-US"/>
        </a:p>
      </dgm:t>
    </dgm:pt>
    <dgm:pt modelId="{4A89546C-04E9-3849-9304-9FEB7E510A17}">
      <dgm:prSet phldrT="[Text]"/>
      <dgm:spPr/>
      <dgm:t>
        <a:bodyPr/>
        <a:lstStyle/>
        <a:p>
          <a:pPr>
            <a:lnSpc>
              <a:spcPct val="100000"/>
            </a:lnSpc>
            <a:defRPr cap="all"/>
          </a:pPr>
          <a:r>
            <a:rPr lang="en-US" dirty="0"/>
            <a:t>Top 5 video Categories By number of Views uploaded</a:t>
          </a:r>
        </a:p>
      </dgm:t>
    </dgm:pt>
    <dgm:pt modelId="{E8EECFE6-0472-2B45-94D1-8C8DE877E9D6}" type="parTrans" cxnId="{22A47EB2-0D51-9D4B-9766-37958EB14961}">
      <dgm:prSet/>
      <dgm:spPr/>
      <dgm:t>
        <a:bodyPr/>
        <a:lstStyle/>
        <a:p>
          <a:endParaRPr lang="en-US"/>
        </a:p>
      </dgm:t>
    </dgm:pt>
    <dgm:pt modelId="{91EE9B1C-9371-7641-9C61-DD4FA5DF4C65}" type="sibTrans" cxnId="{22A47EB2-0D51-9D4B-9766-37958EB14961}">
      <dgm:prSet/>
      <dgm:spPr/>
      <dgm:t>
        <a:bodyPr/>
        <a:lstStyle/>
        <a:p>
          <a:endParaRPr lang="en-US"/>
        </a:p>
      </dgm:t>
    </dgm:pt>
    <dgm:pt modelId="{949C4201-EFDA-A54B-A84C-CEBCCFCA2F2B}">
      <dgm:prSet phldrT="[Text]"/>
      <dgm:spPr/>
      <dgm:t>
        <a:bodyPr/>
        <a:lstStyle/>
        <a:p>
          <a:pPr>
            <a:lnSpc>
              <a:spcPct val="100000"/>
            </a:lnSpc>
            <a:defRPr cap="all"/>
          </a:pPr>
          <a:r>
            <a:rPr lang="en-US" dirty="0"/>
            <a:t>Top 10 users with highest number of uploads</a:t>
          </a:r>
        </a:p>
      </dgm:t>
    </dgm:pt>
    <dgm:pt modelId="{2FC1A976-6B7D-914D-84C5-4EB9F8F32CD5}" type="parTrans" cxnId="{EAD50BB7-2D28-0541-B030-1217F9493582}">
      <dgm:prSet/>
      <dgm:spPr/>
      <dgm:t>
        <a:bodyPr/>
        <a:lstStyle/>
        <a:p>
          <a:endParaRPr lang="en-US"/>
        </a:p>
      </dgm:t>
    </dgm:pt>
    <dgm:pt modelId="{231016A8-C593-DE45-B009-FBFC09D836F3}" type="sibTrans" cxnId="{EAD50BB7-2D28-0541-B030-1217F9493582}">
      <dgm:prSet/>
      <dgm:spPr/>
      <dgm:t>
        <a:bodyPr/>
        <a:lstStyle/>
        <a:p>
          <a:endParaRPr lang="en-US"/>
        </a:p>
      </dgm:t>
    </dgm:pt>
    <dgm:pt modelId="{2224ADB0-4C3B-4CDC-B6B1-DFC69E6B4DAE}" type="pres">
      <dgm:prSet presAssocID="{A6F0845D-D6A9-8148-8E59-D1F30A80D03A}" presName="root" presStyleCnt="0">
        <dgm:presLayoutVars>
          <dgm:dir/>
          <dgm:resizeHandles val="exact"/>
        </dgm:presLayoutVars>
      </dgm:prSet>
      <dgm:spPr/>
    </dgm:pt>
    <dgm:pt modelId="{EEDB4EF6-0CDD-4C9A-A851-DB430B611D76}" type="pres">
      <dgm:prSet presAssocID="{563D8F6F-028B-5C49-BB10-1B7F61F17F6F}" presName="compNode" presStyleCnt="0"/>
      <dgm:spPr/>
    </dgm:pt>
    <dgm:pt modelId="{8C2CBF2C-6640-4DF5-9ED3-492336EA02A1}" type="pres">
      <dgm:prSet presAssocID="{563D8F6F-028B-5C49-BB10-1B7F61F17F6F}" presName="iconBgRect" presStyleLbl="bgShp" presStyleIdx="0" presStyleCnt="6"/>
      <dgm:spPr/>
    </dgm:pt>
    <dgm:pt modelId="{506470B8-84B2-4744-A368-A1185E1FE04B}" type="pres">
      <dgm:prSet presAssocID="{563D8F6F-028B-5C49-BB10-1B7F61F17F6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0A682D21-94F3-445B-AC33-87F79E9103C4}" type="pres">
      <dgm:prSet presAssocID="{563D8F6F-028B-5C49-BB10-1B7F61F17F6F}" presName="spaceRect" presStyleCnt="0"/>
      <dgm:spPr/>
    </dgm:pt>
    <dgm:pt modelId="{3D79C670-654A-4F64-A962-B8FAA5639CB9}" type="pres">
      <dgm:prSet presAssocID="{563D8F6F-028B-5C49-BB10-1B7F61F17F6F}" presName="textRect" presStyleLbl="revTx" presStyleIdx="0" presStyleCnt="6">
        <dgm:presLayoutVars>
          <dgm:chMax val="1"/>
          <dgm:chPref val="1"/>
        </dgm:presLayoutVars>
      </dgm:prSet>
      <dgm:spPr/>
    </dgm:pt>
    <dgm:pt modelId="{4A7A4EFA-1231-4544-AD0A-20C6428EF1C7}" type="pres">
      <dgm:prSet presAssocID="{3CDBD592-F5BD-3740-8B61-1BEC9A3BA882}" presName="sibTrans" presStyleCnt="0"/>
      <dgm:spPr/>
    </dgm:pt>
    <dgm:pt modelId="{31C98077-4E03-4D20-8424-E337433DD93D}" type="pres">
      <dgm:prSet presAssocID="{3DC81A7B-A6CB-A047-8930-6B869E18B9BF}" presName="compNode" presStyleCnt="0"/>
      <dgm:spPr/>
    </dgm:pt>
    <dgm:pt modelId="{6BB625D8-61BF-4298-B00A-F8F6977ECBC9}" type="pres">
      <dgm:prSet presAssocID="{3DC81A7B-A6CB-A047-8930-6B869E18B9BF}" presName="iconBgRect" presStyleLbl="bgShp" presStyleIdx="1" presStyleCnt="6"/>
      <dgm:spPr/>
    </dgm:pt>
    <dgm:pt modelId="{76C0142C-0E21-4AED-8CB5-AA4200691D1C}" type="pres">
      <dgm:prSet presAssocID="{3DC81A7B-A6CB-A047-8930-6B869E18B9B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m strip"/>
        </a:ext>
      </dgm:extLst>
    </dgm:pt>
    <dgm:pt modelId="{032ACA70-0671-4B67-9E2D-68C09D0DE481}" type="pres">
      <dgm:prSet presAssocID="{3DC81A7B-A6CB-A047-8930-6B869E18B9BF}" presName="spaceRect" presStyleCnt="0"/>
      <dgm:spPr/>
    </dgm:pt>
    <dgm:pt modelId="{FDFA7C87-A8B3-4016-A4A7-92F17C992F49}" type="pres">
      <dgm:prSet presAssocID="{3DC81A7B-A6CB-A047-8930-6B869E18B9BF}" presName="textRect" presStyleLbl="revTx" presStyleIdx="1" presStyleCnt="6">
        <dgm:presLayoutVars>
          <dgm:chMax val="1"/>
          <dgm:chPref val="1"/>
        </dgm:presLayoutVars>
      </dgm:prSet>
      <dgm:spPr/>
    </dgm:pt>
    <dgm:pt modelId="{E0E26D06-0315-4F27-A08D-BE658D65C1AE}" type="pres">
      <dgm:prSet presAssocID="{2A486D9E-FC11-DD4B-8194-ECD09A2E98AC}" presName="sibTrans" presStyleCnt="0"/>
      <dgm:spPr/>
    </dgm:pt>
    <dgm:pt modelId="{F0E0A6DE-0408-4F94-AE7F-E9A20FD72FD2}" type="pres">
      <dgm:prSet presAssocID="{4A89546C-04E9-3849-9304-9FEB7E510A17}" presName="compNode" presStyleCnt="0"/>
      <dgm:spPr/>
    </dgm:pt>
    <dgm:pt modelId="{583134FC-26E8-44D9-B357-7565E505C62A}" type="pres">
      <dgm:prSet presAssocID="{4A89546C-04E9-3849-9304-9FEB7E510A17}" presName="iconBgRect" presStyleLbl="bgShp" presStyleIdx="2" presStyleCnt="6"/>
      <dgm:spPr/>
    </dgm:pt>
    <dgm:pt modelId="{1EED2F6E-4ED2-4E0F-9958-C05F17EE125D}" type="pres">
      <dgm:prSet presAssocID="{4A89546C-04E9-3849-9304-9FEB7E510A1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
        </a:ext>
      </dgm:extLst>
    </dgm:pt>
    <dgm:pt modelId="{5E1441BB-0F11-4B3C-BDA6-CE17CC9B4B8C}" type="pres">
      <dgm:prSet presAssocID="{4A89546C-04E9-3849-9304-9FEB7E510A17}" presName="spaceRect" presStyleCnt="0"/>
      <dgm:spPr/>
    </dgm:pt>
    <dgm:pt modelId="{E62CC7E9-5618-4C7B-A88D-512F2675DBE8}" type="pres">
      <dgm:prSet presAssocID="{4A89546C-04E9-3849-9304-9FEB7E510A17}" presName="textRect" presStyleLbl="revTx" presStyleIdx="2" presStyleCnt="6">
        <dgm:presLayoutVars>
          <dgm:chMax val="1"/>
          <dgm:chPref val="1"/>
        </dgm:presLayoutVars>
      </dgm:prSet>
      <dgm:spPr/>
    </dgm:pt>
    <dgm:pt modelId="{14267D8F-F936-46A0-B9BE-1A7EFEDA83FF}" type="pres">
      <dgm:prSet presAssocID="{91EE9B1C-9371-7641-9C61-DD4FA5DF4C65}" presName="sibTrans" presStyleCnt="0"/>
      <dgm:spPr/>
    </dgm:pt>
    <dgm:pt modelId="{70DB503F-2DBC-4C62-B638-CA153A9B53C6}" type="pres">
      <dgm:prSet presAssocID="{062D8653-F39F-DD45-B7ED-A98EB79235DB}" presName="compNode" presStyleCnt="0"/>
      <dgm:spPr/>
    </dgm:pt>
    <dgm:pt modelId="{9807A3E1-FA5B-45F7-A670-461BE32EA08F}" type="pres">
      <dgm:prSet presAssocID="{062D8653-F39F-DD45-B7ED-A98EB79235DB}" presName="iconBgRect" presStyleLbl="bgShp" presStyleIdx="3" presStyleCnt="6"/>
      <dgm:spPr/>
    </dgm:pt>
    <dgm:pt modelId="{C86EEDF5-740A-4F54-A99A-789A84674095}" type="pres">
      <dgm:prSet presAssocID="{062D8653-F39F-DD45-B7ED-A98EB79235D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5D94FF3A-6E7A-4C0A-BE22-424E8B3A0F6E}" type="pres">
      <dgm:prSet presAssocID="{062D8653-F39F-DD45-B7ED-A98EB79235DB}" presName="spaceRect" presStyleCnt="0"/>
      <dgm:spPr/>
    </dgm:pt>
    <dgm:pt modelId="{83598A4A-547D-4391-A3F6-EB7A3F9E45FC}" type="pres">
      <dgm:prSet presAssocID="{062D8653-F39F-DD45-B7ED-A98EB79235DB}" presName="textRect" presStyleLbl="revTx" presStyleIdx="3" presStyleCnt="6">
        <dgm:presLayoutVars>
          <dgm:chMax val="1"/>
          <dgm:chPref val="1"/>
        </dgm:presLayoutVars>
      </dgm:prSet>
      <dgm:spPr/>
    </dgm:pt>
    <dgm:pt modelId="{A519F5F6-4908-4891-A3D2-C156814F5130}" type="pres">
      <dgm:prSet presAssocID="{892F725B-DC20-4D46-8C6D-7588D7ABE7F0}" presName="sibTrans" presStyleCnt="0"/>
      <dgm:spPr/>
    </dgm:pt>
    <dgm:pt modelId="{C7514CCD-B9E4-47A9-A772-B407AD966DCD}" type="pres">
      <dgm:prSet presAssocID="{94266539-E7CD-2742-B89D-D18B152FC9E0}" presName="compNode" presStyleCnt="0"/>
      <dgm:spPr/>
    </dgm:pt>
    <dgm:pt modelId="{D087E1C0-9A7D-4FE0-B73F-521271E52FF9}" type="pres">
      <dgm:prSet presAssocID="{94266539-E7CD-2742-B89D-D18B152FC9E0}" presName="iconBgRect" presStyleLbl="bgShp" presStyleIdx="4" presStyleCnt="6"/>
      <dgm:spPr/>
    </dgm:pt>
    <dgm:pt modelId="{1E1C1246-C331-462D-A533-101557D118D9}" type="pres">
      <dgm:prSet presAssocID="{94266539-E7CD-2742-B89D-D18B152FC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deo camera"/>
        </a:ext>
      </dgm:extLst>
    </dgm:pt>
    <dgm:pt modelId="{D36387C7-20D7-4A8B-AFF5-D7FF9094D8DC}" type="pres">
      <dgm:prSet presAssocID="{94266539-E7CD-2742-B89D-D18B152FC9E0}" presName="spaceRect" presStyleCnt="0"/>
      <dgm:spPr/>
    </dgm:pt>
    <dgm:pt modelId="{99C0A610-7301-43B8-9CD8-00671599F587}" type="pres">
      <dgm:prSet presAssocID="{94266539-E7CD-2742-B89D-D18B152FC9E0}" presName="textRect" presStyleLbl="revTx" presStyleIdx="4" presStyleCnt="6">
        <dgm:presLayoutVars>
          <dgm:chMax val="1"/>
          <dgm:chPref val="1"/>
        </dgm:presLayoutVars>
      </dgm:prSet>
      <dgm:spPr/>
    </dgm:pt>
    <dgm:pt modelId="{B824C2A1-F8F4-4B20-AA14-BBF68A73786C}" type="pres">
      <dgm:prSet presAssocID="{33048568-4FB7-DA49-BEF5-4088199A0871}" presName="sibTrans" presStyleCnt="0"/>
      <dgm:spPr/>
    </dgm:pt>
    <dgm:pt modelId="{76B437DB-F8BE-4BFF-822A-C1FD29E8AB9B}" type="pres">
      <dgm:prSet presAssocID="{949C4201-EFDA-A54B-A84C-CEBCCFCA2F2B}" presName="compNode" presStyleCnt="0"/>
      <dgm:spPr/>
    </dgm:pt>
    <dgm:pt modelId="{A5438AA0-287B-4E05-B71A-638027B7D4F9}" type="pres">
      <dgm:prSet presAssocID="{949C4201-EFDA-A54B-A84C-CEBCCFCA2F2B}" presName="iconBgRect" presStyleLbl="bgShp" presStyleIdx="5" presStyleCnt="6"/>
      <dgm:spPr/>
    </dgm:pt>
    <dgm:pt modelId="{2A0307DE-029E-4B84-BF74-57680757BAEB}" type="pres">
      <dgm:prSet presAssocID="{949C4201-EFDA-A54B-A84C-CEBCCFCA2F2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B9666A1-6526-4650-8292-B6A428B34D46}" type="pres">
      <dgm:prSet presAssocID="{949C4201-EFDA-A54B-A84C-CEBCCFCA2F2B}" presName="spaceRect" presStyleCnt="0"/>
      <dgm:spPr/>
    </dgm:pt>
    <dgm:pt modelId="{C3E15BAD-6601-4950-BEC5-9C5E9A4A695A}" type="pres">
      <dgm:prSet presAssocID="{949C4201-EFDA-A54B-A84C-CEBCCFCA2F2B}" presName="textRect" presStyleLbl="revTx" presStyleIdx="5" presStyleCnt="6">
        <dgm:presLayoutVars>
          <dgm:chMax val="1"/>
          <dgm:chPref val="1"/>
        </dgm:presLayoutVars>
      </dgm:prSet>
      <dgm:spPr/>
    </dgm:pt>
  </dgm:ptLst>
  <dgm:cxnLst>
    <dgm:cxn modelId="{DBD56022-3A5B-6347-8AD6-F2D4D5DB969B}" type="presOf" srcId="{949C4201-EFDA-A54B-A84C-CEBCCFCA2F2B}" destId="{C3E15BAD-6601-4950-BEC5-9C5E9A4A695A}" srcOrd="0" destOrd="0" presId="urn:microsoft.com/office/officeart/2018/5/layout/IconCircleLabelList"/>
    <dgm:cxn modelId="{04ED6345-121B-194B-A168-9701386DB5D2}" type="presOf" srcId="{4A89546C-04E9-3849-9304-9FEB7E510A17}" destId="{E62CC7E9-5618-4C7B-A88D-512F2675DBE8}" srcOrd="0" destOrd="0" presId="urn:microsoft.com/office/officeart/2018/5/layout/IconCircleLabelList"/>
    <dgm:cxn modelId="{3EA47F45-2422-B347-B6DA-377ED1DF4C06}" type="presOf" srcId="{563D8F6F-028B-5C49-BB10-1B7F61F17F6F}" destId="{3D79C670-654A-4F64-A962-B8FAA5639CB9}" srcOrd="0" destOrd="0" presId="urn:microsoft.com/office/officeart/2018/5/layout/IconCircleLabelList"/>
    <dgm:cxn modelId="{53029A6A-4044-5A44-A767-2151DAA0C716}" srcId="{A6F0845D-D6A9-8148-8E59-D1F30A80D03A}" destId="{563D8F6F-028B-5C49-BB10-1B7F61F17F6F}" srcOrd="0" destOrd="0" parTransId="{D98378AF-D14D-BA41-BAFA-25DC905A3C6A}" sibTransId="{3CDBD592-F5BD-3740-8B61-1BEC9A3BA882}"/>
    <dgm:cxn modelId="{6866268E-A9FC-A44A-9479-5B57B3416642}" type="presOf" srcId="{94266539-E7CD-2742-B89D-D18B152FC9E0}" destId="{99C0A610-7301-43B8-9CD8-00671599F587}" srcOrd="0" destOrd="0" presId="urn:microsoft.com/office/officeart/2018/5/layout/IconCircleLabelList"/>
    <dgm:cxn modelId="{48F9D4AD-73CB-5D42-B0FF-4DE73E815CD2}" type="presOf" srcId="{3DC81A7B-A6CB-A047-8930-6B869E18B9BF}" destId="{FDFA7C87-A8B3-4016-A4A7-92F17C992F49}" srcOrd="0" destOrd="0" presId="urn:microsoft.com/office/officeart/2018/5/layout/IconCircleLabelList"/>
    <dgm:cxn modelId="{22A47EB2-0D51-9D4B-9766-37958EB14961}" srcId="{A6F0845D-D6A9-8148-8E59-D1F30A80D03A}" destId="{4A89546C-04E9-3849-9304-9FEB7E510A17}" srcOrd="2" destOrd="0" parTransId="{E8EECFE6-0472-2B45-94D1-8C8DE877E9D6}" sibTransId="{91EE9B1C-9371-7641-9C61-DD4FA5DF4C65}"/>
    <dgm:cxn modelId="{EAD50BB7-2D28-0541-B030-1217F9493582}" srcId="{A6F0845D-D6A9-8148-8E59-D1F30A80D03A}" destId="{949C4201-EFDA-A54B-A84C-CEBCCFCA2F2B}" srcOrd="5" destOrd="0" parTransId="{2FC1A976-6B7D-914D-84C5-4EB9F8F32CD5}" sibTransId="{231016A8-C593-DE45-B009-FBFC09D836F3}"/>
    <dgm:cxn modelId="{153199CA-6623-E548-A296-135249F2E64B}" srcId="{A6F0845D-D6A9-8148-8E59-D1F30A80D03A}" destId="{3DC81A7B-A6CB-A047-8930-6B869E18B9BF}" srcOrd="1" destOrd="0" parTransId="{178FEF9F-281C-374C-92EC-308EBB1C4FA9}" sibTransId="{2A486D9E-FC11-DD4B-8194-ECD09A2E98AC}"/>
    <dgm:cxn modelId="{EE17E3D6-3835-1045-9923-26588F84CB70}" type="presOf" srcId="{062D8653-F39F-DD45-B7ED-A98EB79235DB}" destId="{83598A4A-547D-4391-A3F6-EB7A3F9E45FC}" srcOrd="0" destOrd="0" presId="urn:microsoft.com/office/officeart/2018/5/layout/IconCircleLabelList"/>
    <dgm:cxn modelId="{7CA088E7-C769-2345-B3A3-A760FDEEEA50}" srcId="{A6F0845D-D6A9-8148-8E59-D1F30A80D03A}" destId="{062D8653-F39F-DD45-B7ED-A98EB79235DB}" srcOrd="3" destOrd="0" parTransId="{39BFB185-E22A-1D4F-8224-A6BD26425395}" sibTransId="{892F725B-DC20-4D46-8C6D-7588D7ABE7F0}"/>
    <dgm:cxn modelId="{D046C9EE-D03D-4A46-9DA2-0D53016BE418}" type="presOf" srcId="{A6F0845D-D6A9-8148-8E59-D1F30A80D03A}" destId="{2224ADB0-4C3B-4CDC-B6B1-DFC69E6B4DAE}" srcOrd="0" destOrd="0" presId="urn:microsoft.com/office/officeart/2018/5/layout/IconCircleLabelList"/>
    <dgm:cxn modelId="{C17A22F5-978C-AE4B-B633-966D054B41CE}" srcId="{A6F0845D-D6A9-8148-8E59-D1F30A80D03A}" destId="{94266539-E7CD-2742-B89D-D18B152FC9E0}" srcOrd="4" destOrd="0" parTransId="{3F414FBC-ED5B-E347-93E7-159BF51B4380}" sibTransId="{33048568-4FB7-DA49-BEF5-4088199A0871}"/>
    <dgm:cxn modelId="{2E3454AC-63C7-0245-AB30-4A0D9D499F44}" type="presParOf" srcId="{2224ADB0-4C3B-4CDC-B6B1-DFC69E6B4DAE}" destId="{EEDB4EF6-0CDD-4C9A-A851-DB430B611D76}" srcOrd="0" destOrd="0" presId="urn:microsoft.com/office/officeart/2018/5/layout/IconCircleLabelList"/>
    <dgm:cxn modelId="{8942CE83-9C22-334D-993F-FEB87359045F}" type="presParOf" srcId="{EEDB4EF6-0CDD-4C9A-A851-DB430B611D76}" destId="{8C2CBF2C-6640-4DF5-9ED3-492336EA02A1}" srcOrd="0" destOrd="0" presId="urn:microsoft.com/office/officeart/2018/5/layout/IconCircleLabelList"/>
    <dgm:cxn modelId="{6494B450-B0B9-2F4E-953C-0B0AB95148C6}" type="presParOf" srcId="{EEDB4EF6-0CDD-4C9A-A851-DB430B611D76}" destId="{506470B8-84B2-4744-A368-A1185E1FE04B}" srcOrd="1" destOrd="0" presId="urn:microsoft.com/office/officeart/2018/5/layout/IconCircleLabelList"/>
    <dgm:cxn modelId="{65EA0F07-F7FB-9F49-A9C8-6FABCD009CE6}" type="presParOf" srcId="{EEDB4EF6-0CDD-4C9A-A851-DB430B611D76}" destId="{0A682D21-94F3-445B-AC33-87F79E9103C4}" srcOrd="2" destOrd="0" presId="urn:microsoft.com/office/officeart/2018/5/layout/IconCircleLabelList"/>
    <dgm:cxn modelId="{D90678C7-6F07-DF48-966E-68EA075D24C4}" type="presParOf" srcId="{EEDB4EF6-0CDD-4C9A-A851-DB430B611D76}" destId="{3D79C670-654A-4F64-A962-B8FAA5639CB9}" srcOrd="3" destOrd="0" presId="urn:microsoft.com/office/officeart/2018/5/layout/IconCircleLabelList"/>
    <dgm:cxn modelId="{CD3184A7-9A59-F549-9605-F76E21BB6A2B}" type="presParOf" srcId="{2224ADB0-4C3B-4CDC-B6B1-DFC69E6B4DAE}" destId="{4A7A4EFA-1231-4544-AD0A-20C6428EF1C7}" srcOrd="1" destOrd="0" presId="urn:microsoft.com/office/officeart/2018/5/layout/IconCircleLabelList"/>
    <dgm:cxn modelId="{111C0EB2-8430-9747-B56F-999A016590B4}" type="presParOf" srcId="{2224ADB0-4C3B-4CDC-B6B1-DFC69E6B4DAE}" destId="{31C98077-4E03-4D20-8424-E337433DD93D}" srcOrd="2" destOrd="0" presId="urn:microsoft.com/office/officeart/2018/5/layout/IconCircleLabelList"/>
    <dgm:cxn modelId="{82F5FF59-DFF6-2E4D-9D61-88D53F0A17E3}" type="presParOf" srcId="{31C98077-4E03-4D20-8424-E337433DD93D}" destId="{6BB625D8-61BF-4298-B00A-F8F6977ECBC9}" srcOrd="0" destOrd="0" presId="urn:microsoft.com/office/officeart/2018/5/layout/IconCircleLabelList"/>
    <dgm:cxn modelId="{BD69DF84-78C9-F244-85CE-E8B3889F6041}" type="presParOf" srcId="{31C98077-4E03-4D20-8424-E337433DD93D}" destId="{76C0142C-0E21-4AED-8CB5-AA4200691D1C}" srcOrd="1" destOrd="0" presId="urn:microsoft.com/office/officeart/2018/5/layout/IconCircleLabelList"/>
    <dgm:cxn modelId="{178B5F9A-D669-A946-ABB1-72B39FC61C04}" type="presParOf" srcId="{31C98077-4E03-4D20-8424-E337433DD93D}" destId="{032ACA70-0671-4B67-9E2D-68C09D0DE481}" srcOrd="2" destOrd="0" presId="urn:microsoft.com/office/officeart/2018/5/layout/IconCircleLabelList"/>
    <dgm:cxn modelId="{A63B267A-ED41-D44A-A2FD-547ED2DE414C}" type="presParOf" srcId="{31C98077-4E03-4D20-8424-E337433DD93D}" destId="{FDFA7C87-A8B3-4016-A4A7-92F17C992F49}" srcOrd="3" destOrd="0" presId="urn:microsoft.com/office/officeart/2018/5/layout/IconCircleLabelList"/>
    <dgm:cxn modelId="{16A3573D-34D5-0D49-8E54-20FD80ED6834}" type="presParOf" srcId="{2224ADB0-4C3B-4CDC-B6B1-DFC69E6B4DAE}" destId="{E0E26D06-0315-4F27-A08D-BE658D65C1AE}" srcOrd="3" destOrd="0" presId="urn:microsoft.com/office/officeart/2018/5/layout/IconCircleLabelList"/>
    <dgm:cxn modelId="{759DB1F5-B372-D44B-B2DF-94FE5292FAD3}" type="presParOf" srcId="{2224ADB0-4C3B-4CDC-B6B1-DFC69E6B4DAE}" destId="{F0E0A6DE-0408-4F94-AE7F-E9A20FD72FD2}" srcOrd="4" destOrd="0" presId="urn:microsoft.com/office/officeart/2018/5/layout/IconCircleLabelList"/>
    <dgm:cxn modelId="{CBAF25F3-3A1A-3148-889B-DC2FB0F17F04}" type="presParOf" srcId="{F0E0A6DE-0408-4F94-AE7F-E9A20FD72FD2}" destId="{583134FC-26E8-44D9-B357-7565E505C62A}" srcOrd="0" destOrd="0" presId="urn:microsoft.com/office/officeart/2018/5/layout/IconCircleLabelList"/>
    <dgm:cxn modelId="{909B598B-51D8-1D45-BD4F-7C7CBBE40401}" type="presParOf" srcId="{F0E0A6DE-0408-4F94-AE7F-E9A20FD72FD2}" destId="{1EED2F6E-4ED2-4E0F-9958-C05F17EE125D}" srcOrd="1" destOrd="0" presId="urn:microsoft.com/office/officeart/2018/5/layout/IconCircleLabelList"/>
    <dgm:cxn modelId="{9BDDA250-FC65-D746-8776-F3732F10311A}" type="presParOf" srcId="{F0E0A6DE-0408-4F94-AE7F-E9A20FD72FD2}" destId="{5E1441BB-0F11-4B3C-BDA6-CE17CC9B4B8C}" srcOrd="2" destOrd="0" presId="urn:microsoft.com/office/officeart/2018/5/layout/IconCircleLabelList"/>
    <dgm:cxn modelId="{7DC99737-C459-814A-8506-131AA5F926A4}" type="presParOf" srcId="{F0E0A6DE-0408-4F94-AE7F-E9A20FD72FD2}" destId="{E62CC7E9-5618-4C7B-A88D-512F2675DBE8}" srcOrd="3" destOrd="0" presId="urn:microsoft.com/office/officeart/2018/5/layout/IconCircleLabelList"/>
    <dgm:cxn modelId="{9CF95347-CB4F-7A41-AA1D-A9C4A8C72125}" type="presParOf" srcId="{2224ADB0-4C3B-4CDC-B6B1-DFC69E6B4DAE}" destId="{14267D8F-F936-46A0-B9BE-1A7EFEDA83FF}" srcOrd="5" destOrd="0" presId="urn:microsoft.com/office/officeart/2018/5/layout/IconCircleLabelList"/>
    <dgm:cxn modelId="{3B54D933-FE02-104F-B0E1-19DEC9663649}" type="presParOf" srcId="{2224ADB0-4C3B-4CDC-B6B1-DFC69E6B4DAE}" destId="{70DB503F-2DBC-4C62-B638-CA153A9B53C6}" srcOrd="6" destOrd="0" presId="urn:microsoft.com/office/officeart/2018/5/layout/IconCircleLabelList"/>
    <dgm:cxn modelId="{C1500A48-9285-9145-BFF9-E18333EDB0EC}" type="presParOf" srcId="{70DB503F-2DBC-4C62-B638-CA153A9B53C6}" destId="{9807A3E1-FA5B-45F7-A670-461BE32EA08F}" srcOrd="0" destOrd="0" presId="urn:microsoft.com/office/officeart/2018/5/layout/IconCircleLabelList"/>
    <dgm:cxn modelId="{B29011BD-8756-744F-ACD2-1952F3B5733E}" type="presParOf" srcId="{70DB503F-2DBC-4C62-B638-CA153A9B53C6}" destId="{C86EEDF5-740A-4F54-A99A-789A84674095}" srcOrd="1" destOrd="0" presId="urn:microsoft.com/office/officeart/2018/5/layout/IconCircleLabelList"/>
    <dgm:cxn modelId="{7F48A25E-4D9F-B84A-B239-F591FEB3C3BD}" type="presParOf" srcId="{70DB503F-2DBC-4C62-B638-CA153A9B53C6}" destId="{5D94FF3A-6E7A-4C0A-BE22-424E8B3A0F6E}" srcOrd="2" destOrd="0" presId="urn:microsoft.com/office/officeart/2018/5/layout/IconCircleLabelList"/>
    <dgm:cxn modelId="{3F5C05F6-CD30-E349-9F07-37E7FBB1D163}" type="presParOf" srcId="{70DB503F-2DBC-4C62-B638-CA153A9B53C6}" destId="{83598A4A-547D-4391-A3F6-EB7A3F9E45FC}" srcOrd="3" destOrd="0" presId="urn:microsoft.com/office/officeart/2018/5/layout/IconCircleLabelList"/>
    <dgm:cxn modelId="{9B3D943D-737F-8040-8149-6ED2269BF2D4}" type="presParOf" srcId="{2224ADB0-4C3B-4CDC-B6B1-DFC69E6B4DAE}" destId="{A519F5F6-4908-4891-A3D2-C156814F5130}" srcOrd="7" destOrd="0" presId="urn:microsoft.com/office/officeart/2018/5/layout/IconCircleLabelList"/>
    <dgm:cxn modelId="{73DC56B9-8C6F-4C4F-9B1D-3B3C1D6BC900}" type="presParOf" srcId="{2224ADB0-4C3B-4CDC-B6B1-DFC69E6B4DAE}" destId="{C7514CCD-B9E4-47A9-A772-B407AD966DCD}" srcOrd="8" destOrd="0" presId="urn:microsoft.com/office/officeart/2018/5/layout/IconCircleLabelList"/>
    <dgm:cxn modelId="{668A8672-3F05-DD40-923D-920137C890AC}" type="presParOf" srcId="{C7514CCD-B9E4-47A9-A772-B407AD966DCD}" destId="{D087E1C0-9A7D-4FE0-B73F-521271E52FF9}" srcOrd="0" destOrd="0" presId="urn:microsoft.com/office/officeart/2018/5/layout/IconCircleLabelList"/>
    <dgm:cxn modelId="{017016B8-8865-CA42-A4D3-2F05403A1DD9}" type="presParOf" srcId="{C7514CCD-B9E4-47A9-A772-B407AD966DCD}" destId="{1E1C1246-C331-462D-A533-101557D118D9}" srcOrd="1" destOrd="0" presId="urn:microsoft.com/office/officeart/2018/5/layout/IconCircleLabelList"/>
    <dgm:cxn modelId="{F52A4A92-92D5-634D-9245-AA448B8D9EAB}" type="presParOf" srcId="{C7514CCD-B9E4-47A9-A772-B407AD966DCD}" destId="{D36387C7-20D7-4A8B-AFF5-D7FF9094D8DC}" srcOrd="2" destOrd="0" presId="urn:microsoft.com/office/officeart/2018/5/layout/IconCircleLabelList"/>
    <dgm:cxn modelId="{800EE80C-207F-AC41-BBE8-AE29BD56CEEA}" type="presParOf" srcId="{C7514CCD-B9E4-47A9-A772-B407AD966DCD}" destId="{99C0A610-7301-43B8-9CD8-00671599F587}" srcOrd="3" destOrd="0" presId="urn:microsoft.com/office/officeart/2018/5/layout/IconCircleLabelList"/>
    <dgm:cxn modelId="{BDBCE19F-1954-C84D-B886-C714DC959A18}" type="presParOf" srcId="{2224ADB0-4C3B-4CDC-B6B1-DFC69E6B4DAE}" destId="{B824C2A1-F8F4-4B20-AA14-BBF68A73786C}" srcOrd="9" destOrd="0" presId="urn:microsoft.com/office/officeart/2018/5/layout/IconCircleLabelList"/>
    <dgm:cxn modelId="{29BE920F-3109-8740-8973-61322FF09D01}" type="presParOf" srcId="{2224ADB0-4C3B-4CDC-B6B1-DFC69E6B4DAE}" destId="{76B437DB-F8BE-4BFF-822A-C1FD29E8AB9B}" srcOrd="10" destOrd="0" presId="urn:microsoft.com/office/officeart/2018/5/layout/IconCircleLabelList"/>
    <dgm:cxn modelId="{009984E9-C54E-AD47-9B77-4ED1D025D757}" type="presParOf" srcId="{76B437DB-F8BE-4BFF-822A-C1FD29E8AB9B}" destId="{A5438AA0-287B-4E05-B71A-638027B7D4F9}" srcOrd="0" destOrd="0" presId="urn:microsoft.com/office/officeart/2018/5/layout/IconCircleLabelList"/>
    <dgm:cxn modelId="{83EFBF35-7E1E-534B-997E-1E93A7BC5762}" type="presParOf" srcId="{76B437DB-F8BE-4BFF-822A-C1FD29E8AB9B}" destId="{2A0307DE-029E-4B84-BF74-57680757BAEB}" srcOrd="1" destOrd="0" presId="urn:microsoft.com/office/officeart/2018/5/layout/IconCircleLabelList"/>
    <dgm:cxn modelId="{8E99B953-438B-324A-A8C6-DC4C521E29DB}" type="presParOf" srcId="{76B437DB-F8BE-4BFF-822A-C1FD29E8AB9B}" destId="{DB9666A1-6526-4650-8292-B6A428B34D46}" srcOrd="2" destOrd="0" presId="urn:microsoft.com/office/officeart/2018/5/layout/IconCircleLabelList"/>
    <dgm:cxn modelId="{C3141F2F-98F2-2042-B1C3-6D69EF39EFC8}" type="presParOf" srcId="{76B437DB-F8BE-4BFF-822A-C1FD29E8AB9B}" destId="{C3E15BAD-6601-4950-BEC5-9C5E9A4A695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BEEA9-EB83-4523-AC46-45E2C2081F7E}">
      <dsp:nvSpPr>
        <dsp:cNvPr id="0" name=""/>
        <dsp:cNvSpPr/>
      </dsp:nvSpPr>
      <dsp:spPr>
        <a:xfrm>
          <a:off x="218915" y="429945"/>
          <a:ext cx="913247" cy="91324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7BD7B-714E-4366-A293-0A8C3F4A0724}">
      <dsp:nvSpPr>
        <dsp:cNvPr id="0" name=""/>
        <dsp:cNvSpPr/>
      </dsp:nvSpPr>
      <dsp:spPr>
        <a:xfrm>
          <a:off x="410697" y="621727"/>
          <a:ext cx="529683" cy="529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51F40-0E6D-4A08-A884-060216292083}">
      <dsp:nvSpPr>
        <dsp:cNvPr id="0" name=""/>
        <dsp:cNvSpPr/>
      </dsp:nvSpPr>
      <dsp:spPr>
        <a:xfrm>
          <a:off x="1327859"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YouTube is the number one video sharing site on the internet.</a:t>
          </a:r>
        </a:p>
      </dsp:txBody>
      <dsp:txXfrm>
        <a:off x="1327859" y="429945"/>
        <a:ext cx="2152655" cy="913247"/>
      </dsp:txXfrm>
    </dsp:sp>
    <dsp:sp modelId="{FA4E8E41-0C34-49B6-A721-C32B4B483F0C}">
      <dsp:nvSpPr>
        <dsp:cNvPr id="0" name=""/>
        <dsp:cNvSpPr/>
      </dsp:nvSpPr>
      <dsp:spPr>
        <a:xfrm>
          <a:off x="3855599" y="429945"/>
          <a:ext cx="913247" cy="913247"/>
        </a:xfrm>
        <a:prstGeom prst="ellipse">
          <a:avLst/>
        </a:prstGeom>
        <a:solidFill>
          <a:schemeClr val="accent2">
            <a:hueOff val="-622030"/>
            <a:satOff val="-3291"/>
            <a:lumOff val="-1255"/>
            <a:alphaOff val="0"/>
          </a:schemeClr>
        </a:solidFill>
        <a:ln>
          <a:noFill/>
        </a:ln>
        <a:effectLst/>
      </dsp:spPr>
      <dsp:style>
        <a:lnRef idx="0">
          <a:scrgbClr r="0" g="0" b="0"/>
        </a:lnRef>
        <a:fillRef idx="1">
          <a:scrgbClr r="0" g="0" b="0"/>
        </a:fillRef>
        <a:effectRef idx="0">
          <a:scrgbClr r="0" g="0" b="0"/>
        </a:effectRef>
        <a:fontRef idx="minor"/>
      </dsp:style>
    </dsp:sp>
    <dsp:sp modelId="{9B5C4CDD-D8ED-4097-AFEB-954E278F97AC}">
      <dsp:nvSpPr>
        <dsp:cNvPr id="0" name=""/>
        <dsp:cNvSpPr/>
      </dsp:nvSpPr>
      <dsp:spPr>
        <a:xfrm>
          <a:off x="4047381" y="621727"/>
          <a:ext cx="529683" cy="529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D2C22-560A-4802-B3B6-BF745635731F}">
      <dsp:nvSpPr>
        <dsp:cNvPr id="0" name=""/>
        <dsp:cNvSpPr/>
      </dsp:nvSpPr>
      <dsp:spPr>
        <a:xfrm>
          <a:off x="4964543"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Over 1 Billion unique visitors each month.</a:t>
          </a:r>
        </a:p>
      </dsp:txBody>
      <dsp:txXfrm>
        <a:off x="4964543" y="429945"/>
        <a:ext cx="2152655" cy="913247"/>
      </dsp:txXfrm>
    </dsp:sp>
    <dsp:sp modelId="{81805C83-55FD-4AFA-9545-325B50D99E09}">
      <dsp:nvSpPr>
        <dsp:cNvPr id="0" name=""/>
        <dsp:cNvSpPr/>
      </dsp:nvSpPr>
      <dsp:spPr>
        <a:xfrm>
          <a:off x="7492283" y="429945"/>
          <a:ext cx="913247" cy="913247"/>
        </a:xfrm>
        <a:prstGeom prst="ellipse">
          <a:avLst/>
        </a:prstGeom>
        <a:solidFill>
          <a:schemeClr val="accent2">
            <a:hueOff val="-1244059"/>
            <a:satOff val="-6581"/>
            <a:lumOff val="-2510"/>
            <a:alphaOff val="0"/>
          </a:schemeClr>
        </a:solidFill>
        <a:ln>
          <a:noFill/>
        </a:ln>
        <a:effectLst/>
      </dsp:spPr>
      <dsp:style>
        <a:lnRef idx="0">
          <a:scrgbClr r="0" g="0" b="0"/>
        </a:lnRef>
        <a:fillRef idx="1">
          <a:scrgbClr r="0" g="0" b="0"/>
        </a:fillRef>
        <a:effectRef idx="0">
          <a:scrgbClr r="0" g="0" b="0"/>
        </a:effectRef>
        <a:fontRef idx="minor"/>
      </dsp:style>
    </dsp:sp>
    <dsp:sp modelId="{4B9E6311-861E-415E-9F23-DC0A7844242B}">
      <dsp:nvSpPr>
        <dsp:cNvPr id="0" name=""/>
        <dsp:cNvSpPr/>
      </dsp:nvSpPr>
      <dsp:spPr>
        <a:xfrm>
          <a:off x="7684065" y="621727"/>
          <a:ext cx="529683" cy="52968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6FF505-DB74-4D25-89AA-65ED705290E7}">
      <dsp:nvSpPr>
        <dsp:cNvPr id="0" name=""/>
        <dsp:cNvSpPr/>
      </dsp:nvSpPr>
      <dsp:spPr>
        <a:xfrm>
          <a:off x="8601227" y="429945"/>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300 hours of videos uploaded every minute.</a:t>
          </a:r>
        </a:p>
      </dsp:txBody>
      <dsp:txXfrm>
        <a:off x="8601227" y="429945"/>
        <a:ext cx="2152655" cy="913247"/>
      </dsp:txXfrm>
    </dsp:sp>
    <dsp:sp modelId="{4FE410B2-1411-4F5E-8628-2DB6F3D693D1}">
      <dsp:nvSpPr>
        <dsp:cNvPr id="0" name=""/>
        <dsp:cNvSpPr/>
      </dsp:nvSpPr>
      <dsp:spPr>
        <a:xfrm>
          <a:off x="218915" y="2351436"/>
          <a:ext cx="913247" cy="913247"/>
        </a:xfrm>
        <a:prstGeom prst="ellipse">
          <a:avLst/>
        </a:prstGeom>
        <a:solidFill>
          <a:schemeClr val="accent2">
            <a:hueOff val="-1866089"/>
            <a:satOff val="-9872"/>
            <a:lumOff val="-3764"/>
            <a:alphaOff val="0"/>
          </a:schemeClr>
        </a:solidFill>
        <a:ln>
          <a:noFill/>
        </a:ln>
        <a:effectLst/>
      </dsp:spPr>
      <dsp:style>
        <a:lnRef idx="0">
          <a:scrgbClr r="0" g="0" b="0"/>
        </a:lnRef>
        <a:fillRef idx="1">
          <a:scrgbClr r="0" g="0" b="0"/>
        </a:fillRef>
        <a:effectRef idx="0">
          <a:scrgbClr r="0" g="0" b="0"/>
        </a:effectRef>
        <a:fontRef idx="minor"/>
      </dsp:style>
    </dsp:sp>
    <dsp:sp modelId="{A6569C65-A5A8-44FD-99E6-F58353BE57CC}">
      <dsp:nvSpPr>
        <dsp:cNvPr id="0" name=""/>
        <dsp:cNvSpPr/>
      </dsp:nvSpPr>
      <dsp:spPr>
        <a:xfrm>
          <a:off x="410697" y="2543218"/>
          <a:ext cx="529683" cy="529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A78E4-6E3A-48D8-BCCE-C70D63D32C81}">
      <dsp:nvSpPr>
        <dsp:cNvPr id="0" name=""/>
        <dsp:cNvSpPr/>
      </dsp:nvSpPr>
      <dsp:spPr>
        <a:xfrm>
          <a:off x="1327859" y="2351436"/>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Big audience means big data</a:t>
          </a:r>
        </a:p>
      </dsp:txBody>
      <dsp:txXfrm>
        <a:off x="1327859" y="2351436"/>
        <a:ext cx="2152655" cy="913247"/>
      </dsp:txXfrm>
    </dsp:sp>
    <dsp:sp modelId="{E76B8B4D-F85C-4E4C-9CBA-2268B3BA7EA7}">
      <dsp:nvSpPr>
        <dsp:cNvPr id="0" name=""/>
        <dsp:cNvSpPr/>
      </dsp:nvSpPr>
      <dsp:spPr>
        <a:xfrm>
          <a:off x="3855599" y="2351436"/>
          <a:ext cx="913247" cy="913247"/>
        </a:xfrm>
        <a:prstGeom prst="ellipse">
          <a:avLst/>
        </a:prstGeom>
        <a:solidFill>
          <a:schemeClr val="accent2">
            <a:hueOff val="-2488118"/>
            <a:satOff val="-13162"/>
            <a:lumOff val="-5019"/>
            <a:alphaOff val="0"/>
          </a:schemeClr>
        </a:solidFill>
        <a:ln>
          <a:noFill/>
        </a:ln>
        <a:effectLst/>
      </dsp:spPr>
      <dsp:style>
        <a:lnRef idx="0">
          <a:scrgbClr r="0" g="0" b="0"/>
        </a:lnRef>
        <a:fillRef idx="1">
          <a:scrgbClr r="0" g="0" b="0"/>
        </a:fillRef>
        <a:effectRef idx="0">
          <a:scrgbClr r="0" g="0" b="0"/>
        </a:effectRef>
        <a:fontRef idx="minor"/>
      </dsp:style>
    </dsp:sp>
    <dsp:sp modelId="{9F879763-A2C2-47D7-8277-8EBCD432DAA7}">
      <dsp:nvSpPr>
        <dsp:cNvPr id="0" name=""/>
        <dsp:cNvSpPr/>
      </dsp:nvSpPr>
      <dsp:spPr>
        <a:xfrm>
          <a:off x="4047381" y="2543218"/>
          <a:ext cx="529683" cy="5296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52D739-9901-4CDC-BD50-10F74FC40ADD}">
      <dsp:nvSpPr>
        <dsp:cNvPr id="0" name=""/>
        <dsp:cNvSpPr/>
      </dsp:nvSpPr>
      <dsp:spPr>
        <a:xfrm>
          <a:off x="4964543" y="2122832"/>
          <a:ext cx="2152655" cy="913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All</a:t>
          </a:r>
          <a:r>
            <a:rPr lang="en-US" sz="1800" kern="1200" baseline="0" dirty="0"/>
            <a:t> of this data is in unstructured format and can be analyzed with the help of Bigdata frameworks such as MR or Apache Spark</a:t>
          </a:r>
          <a:endParaRPr lang="en-US" sz="1800" kern="1200" dirty="0"/>
        </a:p>
      </dsp:txBody>
      <dsp:txXfrm>
        <a:off x="4964543" y="2122832"/>
        <a:ext cx="2152655" cy="913247"/>
      </dsp:txXfrm>
    </dsp:sp>
    <dsp:sp modelId="{ECB7FE3B-A7A5-4CE5-9021-C531936F3A26}">
      <dsp:nvSpPr>
        <dsp:cNvPr id="0" name=""/>
        <dsp:cNvSpPr/>
      </dsp:nvSpPr>
      <dsp:spPr>
        <a:xfrm>
          <a:off x="7492283" y="2351436"/>
          <a:ext cx="913247" cy="913247"/>
        </a:xfrm>
        <a:prstGeom prst="ellipse">
          <a:avLst/>
        </a:prstGeom>
        <a:solidFill>
          <a:schemeClr val="accent2">
            <a:hueOff val="-3110148"/>
            <a:satOff val="-16453"/>
            <a:lumOff val="-6274"/>
            <a:alphaOff val="0"/>
          </a:schemeClr>
        </a:solidFill>
        <a:ln>
          <a:noFill/>
        </a:ln>
        <a:effectLst/>
      </dsp:spPr>
      <dsp:style>
        <a:lnRef idx="0">
          <a:scrgbClr r="0" g="0" b="0"/>
        </a:lnRef>
        <a:fillRef idx="1">
          <a:scrgbClr r="0" g="0" b="0"/>
        </a:fillRef>
        <a:effectRef idx="0">
          <a:scrgbClr r="0" g="0" b="0"/>
        </a:effectRef>
        <a:fontRef idx="minor"/>
      </dsp:style>
    </dsp:sp>
    <dsp:sp modelId="{9300536F-05CA-4C3A-A7E1-40FC1F593376}">
      <dsp:nvSpPr>
        <dsp:cNvPr id="0" name=""/>
        <dsp:cNvSpPr/>
      </dsp:nvSpPr>
      <dsp:spPr>
        <a:xfrm>
          <a:off x="7684065" y="2543218"/>
          <a:ext cx="529683" cy="5296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95FB2B-E561-4A8D-B057-939D1C52A473}">
      <dsp:nvSpPr>
        <dsp:cNvPr id="0" name=""/>
        <dsp:cNvSpPr/>
      </dsp:nvSpPr>
      <dsp:spPr>
        <a:xfrm>
          <a:off x="8601227" y="2026516"/>
          <a:ext cx="2152655" cy="156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 PageRank algorithm can be applied to YouTube videos to determine the highest quality videos.</a:t>
          </a:r>
        </a:p>
      </dsp:txBody>
      <dsp:txXfrm>
        <a:off x="8601227" y="2026516"/>
        <a:ext cx="2152655" cy="1563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8CC53-C666-423F-84DA-4C16A2F71BEB}">
      <dsp:nvSpPr>
        <dsp:cNvPr id="0" name=""/>
        <dsp:cNvSpPr/>
      </dsp:nvSpPr>
      <dsp:spPr>
        <a:xfrm>
          <a:off x="2103728" y="4899"/>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CA91E-6E05-4AA6-B243-F703BC15D88A}">
      <dsp:nvSpPr>
        <dsp:cNvPr id="0" name=""/>
        <dsp:cNvSpPr/>
      </dsp:nvSpPr>
      <dsp:spPr>
        <a:xfrm>
          <a:off x="2535165" y="436336"/>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9EBBAC-8798-42C1-BB6A-F818FCF53B9F}">
      <dsp:nvSpPr>
        <dsp:cNvPr id="0" name=""/>
        <dsp:cNvSpPr/>
      </dsp:nvSpPr>
      <dsp:spPr>
        <a:xfrm>
          <a:off x="1456571" y="2659899"/>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Analysis on the Youtube dataset is done using Apache spark .</a:t>
          </a:r>
        </a:p>
      </dsp:txBody>
      <dsp:txXfrm>
        <a:off x="1456571" y="2659899"/>
        <a:ext cx="3318750" cy="720000"/>
      </dsp:txXfrm>
    </dsp:sp>
    <dsp:sp modelId="{C0018B51-616F-4E42-8AE6-EB23C36A1037}">
      <dsp:nvSpPr>
        <dsp:cNvPr id="0" name=""/>
        <dsp:cNvSpPr/>
      </dsp:nvSpPr>
      <dsp:spPr>
        <a:xfrm>
          <a:off x="6003259" y="4899"/>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100BF-D009-4966-895D-FD9192E81B69}">
      <dsp:nvSpPr>
        <dsp:cNvPr id="0" name=""/>
        <dsp:cNvSpPr/>
      </dsp:nvSpPr>
      <dsp:spPr>
        <a:xfrm>
          <a:off x="6434696" y="436336"/>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171F39-E2E1-4057-9E6F-84B067CA4A16}">
      <dsp:nvSpPr>
        <dsp:cNvPr id="0" name=""/>
        <dsp:cNvSpPr/>
      </dsp:nvSpPr>
      <dsp:spPr>
        <a:xfrm>
          <a:off x="5356103" y="2659899"/>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Performed the data processing locally with the small subset of data.</a:t>
          </a:r>
        </a:p>
      </dsp:txBody>
      <dsp:txXfrm>
        <a:off x="5356103" y="2659899"/>
        <a:ext cx="33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BBF3B-84A4-E143-A2C0-2CBD7FA81CD9}">
      <dsp:nvSpPr>
        <dsp:cNvPr id="0" name=""/>
        <dsp:cNvSpPr/>
      </dsp:nvSpPr>
      <dsp:spPr>
        <a:xfrm>
          <a:off x="3462" y="473709"/>
          <a:ext cx="1874907" cy="11249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1: Video id.</a:t>
          </a:r>
        </a:p>
      </dsp:txBody>
      <dsp:txXfrm>
        <a:off x="3462" y="473709"/>
        <a:ext cx="1874907" cy="1124944"/>
      </dsp:txXfrm>
    </dsp:sp>
    <dsp:sp modelId="{70223598-A48D-C846-A701-ED5B1A6ECF46}">
      <dsp:nvSpPr>
        <dsp:cNvPr id="0" name=""/>
        <dsp:cNvSpPr/>
      </dsp:nvSpPr>
      <dsp:spPr>
        <a:xfrm>
          <a:off x="2065860" y="473709"/>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2: Video uploader.</a:t>
          </a:r>
        </a:p>
      </dsp:txBody>
      <dsp:txXfrm>
        <a:off x="2065860" y="473709"/>
        <a:ext cx="1874907" cy="1124944"/>
      </dsp:txXfrm>
    </dsp:sp>
    <dsp:sp modelId="{A0487853-7266-6B41-A93E-C19085B3EF9C}">
      <dsp:nvSpPr>
        <dsp:cNvPr id="0" name=""/>
        <dsp:cNvSpPr/>
      </dsp:nvSpPr>
      <dsp:spPr>
        <a:xfrm>
          <a:off x="4128258" y="473709"/>
          <a:ext cx="1874907" cy="112494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3: Interval between the day of establishment of YouTube and the date of uploading of the video.</a:t>
          </a:r>
        </a:p>
      </dsp:txBody>
      <dsp:txXfrm>
        <a:off x="4128258" y="473709"/>
        <a:ext cx="1874907" cy="1124944"/>
      </dsp:txXfrm>
    </dsp:sp>
    <dsp:sp modelId="{688FB2ED-E285-8B41-81B8-F5A068A99DA8}">
      <dsp:nvSpPr>
        <dsp:cNvPr id="0" name=""/>
        <dsp:cNvSpPr/>
      </dsp:nvSpPr>
      <dsp:spPr>
        <a:xfrm>
          <a:off x="6190656" y="473709"/>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4: Category of the video.</a:t>
          </a:r>
        </a:p>
      </dsp:txBody>
      <dsp:txXfrm>
        <a:off x="6190656" y="473709"/>
        <a:ext cx="1874907" cy="1124944"/>
      </dsp:txXfrm>
    </dsp:sp>
    <dsp:sp modelId="{5F795512-14E4-F14E-8646-4C451A0DE3FE}">
      <dsp:nvSpPr>
        <dsp:cNvPr id="0" name=""/>
        <dsp:cNvSpPr/>
      </dsp:nvSpPr>
      <dsp:spPr>
        <a:xfrm>
          <a:off x="8253054" y="473709"/>
          <a:ext cx="1874907" cy="112494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5: Length of the video.</a:t>
          </a:r>
        </a:p>
      </dsp:txBody>
      <dsp:txXfrm>
        <a:off x="8253054" y="473709"/>
        <a:ext cx="1874907" cy="1124944"/>
      </dsp:txXfrm>
    </dsp:sp>
    <dsp:sp modelId="{D3032403-CEC1-F149-9B39-C1F456B225EB}">
      <dsp:nvSpPr>
        <dsp:cNvPr id="0" name=""/>
        <dsp:cNvSpPr/>
      </dsp:nvSpPr>
      <dsp:spPr>
        <a:xfrm>
          <a:off x="3462" y="1786144"/>
          <a:ext cx="1874907" cy="112494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6: Number of views for the video.</a:t>
          </a:r>
        </a:p>
      </dsp:txBody>
      <dsp:txXfrm>
        <a:off x="3462" y="1786144"/>
        <a:ext cx="1874907" cy="1124944"/>
      </dsp:txXfrm>
    </dsp:sp>
    <dsp:sp modelId="{D04D5B9B-A602-5A47-9D16-6AB118BEF727}">
      <dsp:nvSpPr>
        <dsp:cNvPr id="0" name=""/>
        <dsp:cNvSpPr/>
      </dsp:nvSpPr>
      <dsp:spPr>
        <a:xfrm>
          <a:off x="2065860" y="1786144"/>
          <a:ext cx="1874907" cy="112494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7: Rating on the video.</a:t>
          </a:r>
        </a:p>
      </dsp:txBody>
      <dsp:txXfrm>
        <a:off x="2065860" y="1786144"/>
        <a:ext cx="1874907" cy="1124944"/>
      </dsp:txXfrm>
    </dsp:sp>
    <dsp:sp modelId="{4F5B5DCD-369F-0449-BC88-6AA7AADF4FA4}">
      <dsp:nvSpPr>
        <dsp:cNvPr id="0" name=""/>
        <dsp:cNvSpPr/>
      </dsp:nvSpPr>
      <dsp:spPr>
        <a:xfrm>
          <a:off x="4128258" y="1786144"/>
          <a:ext cx="1874907" cy="112494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8: Number of ratings given for the video</a:t>
          </a:r>
        </a:p>
      </dsp:txBody>
      <dsp:txXfrm>
        <a:off x="4128258" y="1786144"/>
        <a:ext cx="1874907" cy="1124944"/>
      </dsp:txXfrm>
    </dsp:sp>
    <dsp:sp modelId="{0651952A-9C23-8E4D-9CC7-7D1639CC925F}">
      <dsp:nvSpPr>
        <dsp:cNvPr id="0" name=""/>
        <dsp:cNvSpPr/>
      </dsp:nvSpPr>
      <dsp:spPr>
        <a:xfrm>
          <a:off x="6190656" y="1786144"/>
          <a:ext cx="1874907" cy="112494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9: Number of comments on the videos.</a:t>
          </a:r>
        </a:p>
      </dsp:txBody>
      <dsp:txXfrm>
        <a:off x="6190656" y="1786144"/>
        <a:ext cx="1874907" cy="1124944"/>
      </dsp:txXfrm>
    </dsp:sp>
    <dsp:sp modelId="{41F58557-FC39-2043-9F99-4BFBA1BE391C}">
      <dsp:nvSpPr>
        <dsp:cNvPr id="0" name=""/>
        <dsp:cNvSpPr/>
      </dsp:nvSpPr>
      <dsp:spPr>
        <a:xfrm>
          <a:off x="8253054" y="1786144"/>
          <a:ext cx="1874907" cy="112494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Column 10: Related video ids of the uploaded video.</a:t>
          </a:r>
        </a:p>
      </dsp:txBody>
      <dsp:txXfrm>
        <a:off x="8253054" y="1786144"/>
        <a:ext cx="1874907" cy="1124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CBF2C-6640-4DF5-9ED3-492336EA02A1}">
      <dsp:nvSpPr>
        <dsp:cNvPr id="0" name=""/>
        <dsp:cNvSpPr/>
      </dsp:nvSpPr>
      <dsp:spPr>
        <a:xfrm>
          <a:off x="326978" y="1097797"/>
          <a:ext cx="1020796" cy="10207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470B8-84B2-4744-A368-A1185E1FE04B}">
      <dsp:nvSpPr>
        <dsp:cNvPr id="0" name=""/>
        <dsp:cNvSpPr/>
      </dsp:nvSpPr>
      <dsp:spPr>
        <a:xfrm>
          <a:off x="544525" y="1315344"/>
          <a:ext cx="585703" cy="58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79C670-654A-4F64-A962-B8FAA5639CB9}">
      <dsp:nvSpPr>
        <dsp:cNvPr id="0" name=""/>
        <dsp:cNvSpPr/>
      </dsp:nvSpPr>
      <dsp:spPr>
        <a:xfrm>
          <a:off x="658"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Find out Highest Ranked Related Video using Page rank algorithm</a:t>
          </a:r>
        </a:p>
      </dsp:txBody>
      <dsp:txXfrm>
        <a:off x="658" y="2436547"/>
        <a:ext cx="1673437" cy="669375"/>
      </dsp:txXfrm>
    </dsp:sp>
    <dsp:sp modelId="{6BB625D8-61BF-4298-B00A-F8F6977ECBC9}">
      <dsp:nvSpPr>
        <dsp:cNvPr id="0" name=""/>
        <dsp:cNvSpPr/>
      </dsp:nvSpPr>
      <dsp:spPr>
        <a:xfrm>
          <a:off x="2293267" y="1097797"/>
          <a:ext cx="1020796" cy="10207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0142C-0E21-4AED-8CB5-AA4200691D1C}">
      <dsp:nvSpPr>
        <dsp:cNvPr id="0" name=""/>
        <dsp:cNvSpPr/>
      </dsp:nvSpPr>
      <dsp:spPr>
        <a:xfrm>
          <a:off x="2510814" y="1315344"/>
          <a:ext cx="585703" cy="58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FA7C87-A8B3-4016-A4A7-92F17C992F49}">
      <dsp:nvSpPr>
        <dsp:cNvPr id="0" name=""/>
        <dsp:cNvSpPr/>
      </dsp:nvSpPr>
      <dsp:spPr>
        <a:xfrm>
          <a:off x="1966947"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5 video Categories By number of videos uploaded</a:t>
          </a:r>
        </a:p>
      </dsp:txBody>
      <dsp:txXfrm>
        <a:off x="1966947" y="2436547"/>
        <a:ext cx="1673437" cy="669375"/>
      </dsp:txXfrm>
    </dsp:sp>
    <dsp:sp modelId="{583134FC-26E8-44D9-B357-7565E505C62A}">
      <dsp:nvSpPr>
        <dsp:cNvPr id="0" name=""/>
        <dsp:cNvSpPr/>
      </dsp:nvSpPr>
      <dsp:spPr>
        <a:xfrm>
          <a:off x="4259557" y="1097797"/>
          <a:ext cx="1020796" cy="10207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ED2F6E-4ED2-4E0F-9958-C05F17EE125D}">
      <dsp:nvSpPr>
        <dsp:cNvPr id="0" name=""/>
        <dsp:cNvSpPr/>
      </dsp:nvSpPr>
      <dsp:spPr>
        <a:xfrm>
          <a:off x="4477103" y="1315344"/>
          <a:ext cx="585703" cy="585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2CC7E9-5618-4C7B-A88D-512F2675DBE8}">
      <dsp:nvSpPr>
        <dsp:cNvPr id="0" name=""/>
        <dsp:cNvSpPr/>
      </dsp:nvSpPr>
      <dsp:spPr>
        <a:xfrm>
          <a:off x="3933236"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5 video Categories By number of Views uploaded</a:t>
          </a:r>
        </a:p>
      </dsp:txBody>
      <dsp:txXfrm>
        <a:off x="3933236" y="2436547"/>
        <a:ext cx="1673437" cy="669375"/>
      </dsp:txXfrm>
    </dsp:sp>
    <dsp:sp modelId="{9807A3E1-FA5B-45F7-A670-461BE32EA08F}">
      <dsp:nvSpPr>
        <dsp:cNvPr id="0" name=""/>
        <dsp:cNvSpPr/>
      </dsp:nvSpPr>
      <dsp:spPr>
        <a:xfrm>
          <a:off x="6225846" y="1097797"/>
          <a:ext cx="1020796" cy="10207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EEDF5-740A-4F54-A99A-789A84674095}">
      <dsp:nvSpPr>
        <dsp:cNvPr id="0" name=""/>
        <dsp:cNvSpPr/>
      </dsp:nvSpPr>
      <dsp:spPr>
        <a:xfrm>
          <a:off x="6443392" y="1315344"/>
          <a:ext cx="585703" cy="585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598A4A-547D-4391-A3F6-EB7A3F9E45FC}">
      <dsp:nvSpPr>
        <dsp:cNvPr id="0" name=""/>
        <dsp:cNvSpPr/>
      </dsp:nvSpPr>
      <dsp:spPr>
        <a:xfrm>
          <a:off x="5899525"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Highly Rated Videos (Sort based on ratings)</a:t>
          </a:r>
        </a:p>
      </dsp:txBody>
      <dsp:txXfrm>
        <a:off x="5899525" y="2436547"/>
        <a:ext cx="1673437" cy="669375"/>
      </dsp:txXfrm>
    </dsp:sp>
    <dsp:sp modelId="{D087E1C0-9A7D-4FE0-B73F-521271E52FF9}">
      <dsp:nvSpPr>
        <dsp:cNvPr id="0" name=""/>
        <dsp:cNvSpPr/>
      </dsp:nvSpPr>
      <dsp:spPr>
        <a:xfrm>
          <a:off x="8192135" y="1097797"/>
          <a:ext cx="1020796" cy="10207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C1246-C331-462D-A533-101557D118D9}">
      <dsp:nvSpPr>
        <dsp:cNvPr id="0" name=""/>
        <dsp:cNvSpPr/>
      </dsp:nvSpPr>
      <dsp:spPr>
        <a:xfrm>
          <a:off x="8409682" y="1315344"/>
          <a:ext cx="585703" cy="5857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0A610-7301-43B8-9CD8-00671599F587}">
      <dsp:nvSpPr>
        <dsp:cNvPr id="0" name=""/>
        <dsp:cNvSpPr/>
      </dsp:nvSpPr>
      <dsp:spPr>
        <a:xfrm>
          <a:off x="7865814"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Videos with Highest Comments </a:t>
          </a:r>
        </a:p>
      </dsp:txBody>
      <dsp:txXfrm>
        <a:off x="7865814" y="2436547"/>
        <a:ext cx="1673437" cy="669375"/>
      </dsp:txXfrm>
    </dsp:sp>
    <dsp:sp modelId="{A5438AA0-287B-4E05-B71A-638027B7D4F9}">
      <dsp:nvSpPr>
        <dsp:cNvPr id="0" name=""/>
        <dsp:cNvSpPr/>
      </dsp:nvSpPr>
      <dsp:spPr>
        <a:xfrm>
          <a:off x="10158424" y="1097797"/>
          <a:ext cx="1020796" cy="10207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307DE-029E-4B84-BF74-57680757BAEB}">
      <dsp:nvSpPr>
        <dsp:cNvPr id="0" name=""/>
        <dsp:cNvSpPr/>
      </dsp:nvSpPr>
      <dsp:spPr>
        <a:xfrm>
          <a:off x="10375971" y="1315344"/>
          <a:ext cx="585703" cy="5857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E15BAD-6601-4950-BEC5-9C5E9A4A695A}">
      <dsp:nvSpPr>
        <dsp:cNvPr id="0" name=""/>
        <dsp:cNvSpPr/>
      </dsp:nvSpPr>
      <dsp:spPr>
        <a:xfrm>
          <a:off x="9832103" y="2436547"/>
          <a:ext cx="1673437" cy="669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Top 10 users with highest number of uploads</a:t>
          </a:r>
        </a:p>
      </dsp:txBody>
      <dsp:txXfrm>
        <a:off x="9832103" y="2436547"/>
        <a:ext cx="1673437" cy="6693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4/29/19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hyperlink" Target="https://acadgild.com/big-data/apache-spark-training-certification" TargetMode="Externa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acadgild.com/big-data/apache-spark-training-certification" TargetMode="Externa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tiff"/><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netsg.cs.sfu.ca/youtubedata/"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37B-3C94-914A-BF6C-F543E89FFF44}"/>
              </a:ext>
            </a:extLst>
          </p:cNvPr>
          <p:cNvSpPr>
            <a:spLocks noGrp="1"/>
          </p:cNvSpPr>
          <p:nvPr>
            <p:ph type="ctrTitle"/>
          </p:nvPr>
        </p:nvSpPr>
        <p:spPr>
          <a:xfrm>
            <a:off x="2264229" y="1306286"/>
            <a:ext cx="8895896" cy="3079445"/>
          </a:xfrm>
        </p:spPr>
        <p:txBody>
          <a:bodyPr>
            <a:normAutofit/>
          </a:bodyPr>
          <a:lstStyle/>
          <a:p>
            <a:r>
              <a:rPr lang="en-US" sz="5400" i="1" cap="none" dirty="0"/>
              <a:t>YouTube Data Analyzer</a:t>
            </a:r>
          </a:p>
        </p:txBody>
      </p:sp>
      <p:sp>
        <p:nvSpPr>
          <p:cNvPr id="3" name="Subtitle 2">
            <a:extLst>
              <a:ext uri="{FF2B5EF4-FFF2-40B4-BE49-F238E27FC236}">
                <a16:creationId xmlns:a16="http://schemas.microsoft.com/office/drawing/2014/main" id="{B14E099B-4BD6-A94B-9DDC-E1DD91E42B7F}"/>
              </a:ext>
            </a:extLst>
          </p:cNvPr>
          <p:cNvSpPr>
            <a:spLocks noGrp="1"/>
          </p:cNvSpPr>
          <p:nvPr>
            <p:ph type="subTitle" idx="1"/>
          </p:nvPr>
        </p:nvSpPr>
        <p:spPr/>
        <p:txBody>
          <a:bodyPr/>
          <a:lstStyle/>
          <a:p>
            <a:endParaRPr lang="en-US" dirty="0"/>
          </a:p>
          <a:p>
            <a:r>
              <a:rPr lang="en-US" dirty="0"/>
              <a:t>Sowmya </a:t>
            </a:r>
            <a:r>
              <a:rPr lang="en-US" dirty="0" err="1"/>
              <a:t>Kudva</a:t>
            </a:r>
            <a:endParaRPr lang="en-US" dirty="0"/>
          </a:p>
          <a:p>
            <a:r>
              <a:rPr lang="en-US" dirty="0"/>
              <a:t>Evan Grill</a:t>
            </a:r>
          </a:p>
        </p:txBody>
      </p:sp>
    </p:spTree>
    <p:extLst>
      <p:ext uri="{BB962C8B-B14F-4D97-AF65-F5344CB8AC3E}">
        <p14:creationId xmlns:p14="http://schemas.microsoft.com/office/powerpoint/2010/main" val="277516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F3DD-3614-374A-A7CB-26137D12C46A}"/>
              </a:ext>
            </a:extLst>
          </p:cNvPr>
          <p:cNvSpPr>
            <a:spLocks noGrp="1"/>
          </p:cNvSpPr>
          <p:nvPr>
            <p:ph type="title"/>
          </p:nvPr>
        </p:nvSpPr>
        <p:spPr>
          <a:xfrm>
            <a:off x="685801" y="609600"/>
            <a:ext cx="10131425" cy="1456267"/>
          </a:xfrm>
        </p:spPr>
        <p:txBody>
          <a:bodyPr>
            <a:normAutofit/>
          </a:bodyPr>
          <a:lstStyle/>
          <a:p>
            <a:r>
              <a:rPr lang="en-US" i="1" cap="none" dirty="0"/>
              <a:t>Using This Dataset, We Performed Some Analysis And have Drawn Out Some Insights.. </a:t>
            </a:r>
          </a:p>
        </p:txBody>
      </p:sp>
      <p:graphicFrame>
        <p:nvGraphicFramePr>
          <p:cNvPr id="4" name="Diagram 3">
            <a:extLst>
              <a:ext uri="{FF2B5EF4-FFF2-40B4-BE49-F238E27FC236}">
                <a16:creationId xmlns:a16="http://schemas.microsoft.com/office/drawing/2014/main" id="{E505E2C1-FB75-4E4A-B703-038F3F3BA591}"/>
              </a:ext>
            </a:extLst>
          </p:cNvPr>
          <p:cNvGraphicFramePr/>
          <p:nvPr>
            <p:extLst>
              <p:ext uri="{D42A27DB-BD31-4B8C-83A1-F6EECF244321}">
                <p14:modId xmlns:p14="http://schemas.microsoft.com/office/powerpoint/2010/main" val="979928417"/>
              </p:ext>
            </p:extLst>
          </p:nvPr>
        </p:nvGraphicFramePr>
        <p:xfrm>
          <a:off x="685800" y="2406400"/>
          <a:ext cx="11506200" cy="420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1037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C738-2578-524F-AD60-3C162A492622}"/>
              </a:ext>
            </a:extLst>
          </p:cNvPr>
          <p:cNvSpPr>
            <a:spLocks noGrp="1"/>
          </p:cNvSpPr>
          <p:nvPr>
            <p:ph type="title"/>
          </p:nvPr>
        </p:nvSpPr>
        <p:spPr>
          <a:xfrm>
            <a:off x="419488" y="254445"/>
            <a:ext cx="10038961" cy="645668"/>
          </a:xfrm>
        </p:spPr>
        <p:txBody>
          <a:bodyPr>
            <a:normAutofit/>
          </a:bodyPr>
          <a:lstStyle/>
          <a:p>
            <a:r>
              <a:rPr lang="en-US" sz="3200" i="1" cap="none" dirty="0"/>
              <a:t>Usecase-1 </a:t>
            </a:r>
            <a:r>
              <a:rPr lang="en-US" sz="3200" i="1" cap="none" dirty="0">
                <a:sym typeface="Wingdings" pitchFamily="2" charset="2"/>
              </a:rPr>
              <a:t>- Page Rank Of Highly Related Video Id’s</a:t>
            </a:r>
            <a:endParaRPr lang="en-US" sz="3200" i="1" cap="none" dirty="0"/>
          </a:p>
        </p:txBody>
      </p:sp>
    </p:spTree>
    <p:extLst>
      <p:ext uri="{BB962C8B-B14F-4D97-AF65-F5344CB8AC3E}">
        <p14:creationId xmlns:p14="http://schemas.microsoft.com/office/powerpoint/2010/main" val="9505653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2- Top 5 Categories By Views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topCategories</a:t>
            </a:r>
            <a:r>
              <a:rPr lang="en-US" sz="2000" dirty="0"/>
              <a:t> </a:t>
            </a:r>
            <a:r>
              <a:rPr lang="en-US" sz="2000" dirty="0" err="1"/>
              <a:t>ByVideos</a:t>
            </a:r>
            <a:r>
              <a:rPr lang="en-US" sz="2000" dirty="0"/>
              <a:t> function</a:t>
            </a:r>
          </a:p>
          <a:p>
            <a:pPr lvl="1">
              <a:lnSpc>
                <a:spcPct val="90000"/>
              </a:lnSpc>
            </a:pPr>
            <a:r>
              <a:rPr lang="en-US" sz="2000" dirty="0"/>
              <a:t>Line 2: we are taking each record as input using the map method and extracting the 3rd column, which is the category of the video.</a:t>
            </a:r>
          </a:p>
          <a:p>
            <a:pPr lvl="1">
              <a:lnSpc>
                <a:spcPct val="90000"/>
              </a:lnSpc>
            </a:pPr>
            <a:r>
              <a:rPr lang="en-US" sz="2000" dirty="0"/>
              <a:t>we are creating a pair of category_name,1(count)</a:t>
            </a:r>
          </a:p>
          <a:p>
            <a:pPr lvl="1">
              <a:lnSpc>
                <a:spcPct val="90000"/>
              </a:lnSpc>
            </a:pPr>
            <a:r>
              <a:rPr lang="en-US" sz="2000" dirty="0"/>
              <a:t> In </a:t>
            </a:r>
            <a:r>
              <a:rPr lang="en-US" sz="2000" b="1" dirty="0"/>
              <a:t>line 4, </a:t>
            </a:r>
            <a:r>
              <a:rPr lang="en-US" sz="2000" dirty="0"/>
              <a:t>we are using the </a:t>
            </a:r>
            <a:r>
              <a:rPr lang="en-US" sz="2000" dirty="0" err="1"/>
              <a:t>reduceByKey</a:t>
            </a:r>
            <a:r>
              <a:rPr lang="en-US" sz="2000" dirty="0"/>
              <a:t> method so that all the values of that key are aggregated.</a:t>
            </a:r>
          </a:p>
          <a:p>
            <a:pPr lvl="1">
              <a:lnSpc>
                <a:spcPct val="90000"/>
              </a:lnSpc>
            </a:pPr>
            <a:r>
              <a:rPr lang="en-US" sz="2000" dirty="0"/>
              <a:t>Then we are sorting by descending order</a:t>
            </a:r>
          </a:p>
          <a:p>
            <a:pPr lvl="1">
              <a:lnSpc>
                <a:spcPct val="90000"/>
              </a:lnSpc>
            </a:pPr>
            <a:endParaRPr lang="en-US" sz="2000" dirty="0"/>
          </a:p>
          <a:p>
            <a:pPr lvl="1">
              <a:lnSpc>
                <a:spcPct val="90000"/>
              </a:lnSpc>
            </a:pPr>
            <a:endParaRPr lang="en-US" sz="2000" dirty="0"/>
          </a:p>
        </p:txBody>
      </p:sp>
      <p:pic>
        <p:nvPicPr>
          <p:cNvPr id="6" name="Picture 5" descr="A close up of a sign&#10;&#10;Description automatically generated">
            <a:extLst>
              <a:ext uri="{FF2B5EF4-FFF2-40B4-BE49-F238E27FC236}">
                <a16:creationId xmlns:a16="http://schemas.microsoft.com/office/drawing/2014/main" id="{97EBA502-B3BC-3045-BD0C-5A7BED788C7C}"/>
              </a:ext>
            </a:extLst>
          </p:cNvPr>
          <p:cNvPicPr>
            <a:picLocks noChangeAspect="1"/>
          </p:cNvPicPr>
          <p:nvPr/>
        </p:nvPicPr>
        <p:blipFill>
          <a:blip r:embed="rId3"/>
          <a:stretch>
            <a:fillRect/>
          </a:stretch>
        </p:blipFill>
        <p:spPr>
          <a:xfrm>
            <a:off x="147637" y="1371600"/>
            <a:ext cx="4807821" cy="1997548"/>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EF1EE74B-07C4-C24A-B3B1-248FCCBF4AFE}"/>
              </a:ext>
            </a:extLst>
          </p:cNvPr>
          <p:cNvPicPr>
            <a:picLocks noChangeAspect="1"/>
          </p:cNvPicPr>
          <p:nvPr/>
        </p:nvPicPr>
        <p:blipFill>
          <a:blip r:embed="rId4"/>
          <a:stretch>
            <a:fillRect/>
          </a:stretch>
        </p:blipFill>
        <p:spPr>
          <a:xfrm>
            <a:off x="165100" y="3843338"/>
            <a:ext cx="4807821" cy="1997548"/>
          </a:xfrm>
          <a:prstGeom prst="rect">
            <a:avLst/>
          </a:prstGeom>
        </p:spPr>
      </p:pic>
    </p:spTree>
    <p:extLst>
      <p:ext uri="{BB962C8B-B14F-4D97-AF65-F5344CB8AC3E}">
        <p14:creationId xmlns:p14="http://schemas.microsoft.com/office/powerpoint/2010/main" val="119475593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3- Top 5 Categories By Videos</a:t>
            </a:r>
          </a:p>
        </p:txBody>
      </p:sp>
      <p:pic>
        <p:nvPicPr>
          <p:cNvPr id="19" name="Picture 18" descr="A black sign with white text&#10;&#10;Description automatically generated">
            <a:extLst>
              <a:ext uri="{FF2B5EF4-FFF2-40B4-BE49-F238E27FC236}">
                <a16:creationId xmlns:a16="http://schemas.microsoft.com/office/drawing/2014/main" id="{0C8538C1-A873-FF4A-847E-776EB44A71D9}"/>
              </a:ext>
            </a:extLst>
          </p:cNvPr>
          <p:cNvPicPr>
            <a:picLocks noChangeAspect="1"/>
          </p:cNvPicPr>
          <p:nvPr/>
        </p:nvPicPr>
        <p:blipFill>
          <a:blip r:embed="rId4"/>
          <a:stretch>
            <a:fillRect/>
          </a:stretch>
        </p:blipFill>
        <p:spPr>
          <a:xfrm>
            <a:off x="147637" y="1399147"/>
            <a:ext cx="4807821" cy="17048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5"/>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topCategories</a:t>
            </a:r>
            <a:r>
              <a:rPr lang="en-US" sz="2000" dirty="0"/>
              <a:t> </a:t>
            </a:r>
            <a:r>
              <a:rPr lang="en-US" sz="2000" dirty="0" err="1"/>
              <a:t>ByVideos</a:t>
            </a:r>
            <a:r>
              <a:rPr lang="en-US" sz="2000" dirty="0"/>
              <a:t> function</a:t>
            </a:r>
          </a:p>
          <a:p>
            <a:pPr lvl="1">
              <a:lnSpc>
                <a:spcPct val="90000"/>
              </a:lnSpc>
            </a:pPr>
            <a:r>
              <a:rPr lang="en-US" sz="2000" dirty="0"/>
              <a:t>Line 2: we are taking each record as input using the map method and extracting the 3rd column, which is the category of the video.</a:t>
            </a:r>
          </a:p>
          <a:p>
            <a:pPr lvl="1">
              <a:lnSpc>
                <a:spcPct val="90000"/>
              </a:lnSpc>
            </a:pPr>
            <a:r>
              <a:rPr lang="en-US" sz="2000" dirty="0"/>
              <a:t>we are creating a pair of category_name,1(count)</a:t>
            </a:r>
          </a:p>
          <a:p>
            <a:pPr lvl="1">
              <a:lnSpc>
                <a:spcPct val="90000"/>
              </a:lnSpc>
            </a:pPr>
            <a:r>
              <a:rPr lang="en-US" sz="2000" dirty="0"/>
              <a:t> In </a:t>
            </a:r>
            <a:r>
              <a:rPr lang="en-US" sz="2000" b="1" dirty="0"/>
              <a:t>line 4, </a:t>
            </a:r>
            <a:r>
              <a:rPr lang="en-US" sz="2000" dirty="0"/>
              <a:t>we are using the </a:t>
            </a:r>
            <a:r>
              <a:rPr lang="en-US" sz="2000" dirty="0" err="1"/>
              <a:t>reduceByKey</a:t>
            </a:r>
            <a:r>
              <a:rPr lang="en-US" sz="2000" dirty="0"/>
              <a:t> method so that all the values of that key are aggregated.</a:t>
            </a:r>
          </a:p>
          <a:p>
            <a:pPr lvl="1">
              <a:lnSpc>
                <a:spcPct val="90000"/>
              </a:lnSpc>
            </a:pPr>
            <a:r>
              <a:rPr lang="en-US" sz="2000" dirty="0"/>
              <a:t>Then we are sorting by descending order</a:t>
            </a:r>
          </a:p>
          <a:p>
            <a:pPr lvl="1">
              <a:lnSpc>
                <a:spcPct val="90000"/>
              </a:lnSpc>
            </a:pPr>
            <a:endParaRPr lang="en-US" sz="2000" dirty="0"/>
          </a:p>
          <a:p>
            <a:pPr lvl="1">
              <a:lnSpc>
                <a:spcPct val="90000"/>
              </a:lnSpc>
            </a:pPr>
            <a:endParaRPr lang="en-US" sz="2000" dirty="0"/>
          </a:p>
        </p:txBody>
      </p:sp>
      <p:pic>
        <p:nvPicPr>
          <p:cNvPr id="30" name="Content Placeholder 14">
            <a:extLst>
              <a:ext uri="{FF2B5EF4-FFF2-40B4-BE49-F238E27FC236}">
                <a16:creationId xmlns:a16="http://schemas.microsoft.com/office/drawing/2014/main" id="{0E476CE2-971A-1944-88D2-7268FF84B3BF}"/>
              </a:ext>
            </a:extLst>
          </p:cNvPr>
          <p:cNvPicPr>
            <a:picLocks noChangeAspect="1"/>
          </p:cNvPicPr>
          <p:nvPr/>
        </p:nvPicPr>
        <p:blipFill>
          <a:blip r:embed="rId6"/>
          <a:stretch>
            <a:fillRect/>
          </a:stretch>
        </p:blipFill>
        <p:spPr>
          <a:xfrm>
            <a:off x="147637" y="4590191"/>
            <a:ext cx="4995863" cy="134274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491896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4- Top 10 Highly Rated Videos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1616586"/>
            <a:ext cx="6593075" cy="4607233"/>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topRated</a:t>
            </a:r>
            <a:r>
              <a:rPr lang="en-US" sz="2000" dirty="0"/>
              <a:t> function</a:t>
            </a:r>
          </a:p>
          <a:p>
            <a:pPr lvl="1">
              <a:lnSpc>
                <a:spcPct val="90000"/>
              </a:lnSpc>
            </a:pPr>
            <a:r>
              <a:rPr lang="en-US" sz="2000" dirty="0"/>
              <a:t>Fetch the columns video Id’s and their corresponding rating from column 6</a:t>
            </a:r>
          </a:p>
          <a:p>
            <a:pPr lvl="1">
              <a:lnSpc>
                <a:spcPct val="90000"/>
              </a:lnSpc>
            </a:pPr>
            <a:r>
              <a:rPr lang="en-US" sz="2000" dirty="0"/>
              <a:t>In </a:t>
            </a:r>
            <a:r>
              <a:rPr lang="en-US" sz="2000" b="1" dirty="0"/>
              <a:t>line 2, </a:t>
            </a:r>
            <a:r>
              <a:rPr lang="en-US" sz="2000" dirty="0"/>
              <a:t>we are using the </a:t>
            </a:r>
            <a:r>
              <a:rPr lang="en-US" sz="2000" dirty="0" err="1"/>
              <a:t>SortBy</a:t>
            </a:r>
            <a:r>
              <a:rPr lang="en-US" sz="2000" dirty="0"/>
              <a:t> method so that all the values we are sorting by descending order.</a:t>
            </a:r>
          </a:p>
          <a:p>
            <a:pPr lvl="1">
              <a:lnSpc>
                <a:spcPct val="90000"/>
              </a:lnSpc>
            </a:pPr>
            <a:endParaRPr lang="en-US" sz="2000" dirty="0"/>
          </a:p>
        </p:txBody>
      </p:sp>
      <p:pic>
        <p:nvPicPr>
          <p:cNvPr id="4" name="Picture 3" descr="A close up of a screen&#10;&#10;Description automatically generated">
            <a:extLst>
              <a:ext uri="{FF2B5EF4-FFF2-40B4-BE49-F238E27FC236}">
                <a16:creationId xmlns:a16="http://schemas.microsoft.com/office/drawing/2014/main" id="{A0A86993-717E-6C47-90E1-7F6EE08AA2DD}"/>
              </a:ext>
            </a:extLst>
          </p:cNvPr>
          <p:cNvPicPr>
            <a:picLocks noChangeAspect="1"/>
          </p:cNvPicPr>
          <p:nvPr/>
        </p:nvPicPr>
        <p:blipFill>
          <a:blip r:embed="rId3"/>
          <a:stretch>
            <a:fillRect/>
          </a:stretch>
        </p:blipFill>
        <p:spPr>
          <a:xfrm>
            <a:off x="147637" y="1616586"/>
            <a:ext cx="4807821" cy="1698113"/>
          </a:xfrm>
          <a:prstGeom prst="rect">
            <a:avLst/>
          </a:prstGeom>
        </p:spPr>
      </p:pic>
      <p:pic>
        <p:nvPicPr>
          <p:cNvPr id="6" name="Picture 5" descr="A green sign with white text&#10;&#10;Description automatically generated">
            <a:extLst>
              <a:ext uri="{FF2B5EF4-FFF2-40B4-BE49-F238E27FC236}">
                <a16:creationId xmlns:a16="http://schemas.microsoft.com/office/drawing/2014/main" id="{CA168F5C-B431-624F-8DA4-E47BA0E37E66}"/>
              </a:ext>
            </a:extLst>
          </p:cNvPr>
          <p:cNvPicPr>
            <a:picLocks noChangeAspect="1"/>
          </p:cNvPicPr>
          <p:nvPr/>
        </p:nvPicPr>
        <p:blipFill>
          <a:blip r:embed="rId4"/>
          <a:stretch>
            <a:fillRect/>
          </a:stretch>
        </p:blipFill>
        <p:spPr>
          <a:xfrm>
            <a:off x="147637" y="3871913"/>
            <a:ext cx="4807820" cy="2442651"/>
          </a:xfrm>
          <a:prstGeom prst="rect">
            <a:avLst/>
          </a:prstGeom>
        </p:spPr>
      </p:pic>
    </p:spTree>
    <p:extLst>
      <p:ext uri="{BB962C8B-B14F-4D97-AF65-F5344CB8AC3E}">
        <p14:creationId xmlns:p14="http://schemas.microsoft.com/office/powerpoint/2010/main" val="10826731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5- Top 10 Highly commented Videos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4955458" y="2251587"/>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topComments</a:t>
            </a:r>
            <a:r>
              <a:rPr lang="en-US" sz="2000" dirty="0"/>
              <a:t>  function</a:t>
            </a:r>
          </a:p>
          <a:p>
            <a:pPr lvl="1">
              <a:lnSpc>
                <a:spcPct val="90000"/>
              </a:lnSpc>
            </a:pPr>
            <a:r>
              <a:rPr lang="en-US" sz="2000" dirty="0"/>
              <a:t>Line 2: we are taking each record as input using the map method and extracting the column 0,3,8  which is the video id, category, no of comments column of the video. we are creating a pair of category_name,1(count)</a:t>
            </a:r>
          </a:p>
          <a:p>
            <a:pPr lvl="1">
              <a:lnSpc>
                <a:spcPct val="90000"/>
              </a:lnSpc>
            </a:pPr>
            <a:r>
              <a:rPr lang="en-US" sz="2000" dirty="0"/>
              <a:t> In </a:t>
            </a:r>
            <a:r>
              <a:rPr lang="en-US" sz="2000" b="1" dirty="0"/>
              <a:t>line 3, </a:t>
            </a:r>
            <a:r>
              <a:rPr lang="en-US" sz="2000" dirty="0"/>
              <a:t>we are using the </a:t>
            </a:r>
            <a:r>
              <a:rPr lang="en-US" sz="2000" dirty="0" err="1"/>
              <a:t>sortBy</a:t>
            </a:r>
            <a:r>
              <a:rPr lang="en-US" sz="2000" dirty="0"/>
              <a:t> method so that all records are sorted by descending order</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pic>
        <p:nvPicPr>
          <p:cNvPr id="4" name="Picture 3" descr="A close up of a screen&#10;&#10;Description automatically generated">
            <a:extLst>
              <a:ext uri="{FF2B5EF4-FFF2-40B4-BE49-F238E27FC236}">
                <a16:creationId xmlns:a16="http://schemas.microsoft.com/office/drawing/2014/main" id="{15878B7F-D6AF-7D4A-97DA-479BD620FEF1}"/>
              </a:ext>
            </a:extLst>
          </p:cNvPr>
          <p:cNvPicPr>
            <a:picLocks noChangeAspect="1"/>
          </p:cNvPicPr>
          <p:nvPr/>
        </p:nvPicPr>
        <p:blipFill>
          <a:blip r:embed="rId3"/>
          <a:stretch>
            <a:fillRect/>
          </a:stretch>
        </p:blipFill>
        <p:spPr>
          <a:xfrm>
            <a:off x="147637" y="1508194"/>
            <a:ext cx="4807821" cy="1891441"/>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BB1BA29C-797F-9C45-B8C4-5064B06DB650}"/>
              </a:ext>
            </a:extLst>
          </p:cNvPr>
          <p:cNvPicPr>
            <a:picLocks noChangeAspect="1"/>
          </p:cNvPicPr>
          <p:nvPr/>
        </p:nvPicPr>
        <p:blipFill>
          <a:blip r:embed="rId4"/>
          <a:stretch>
            <a:fillRect/>
          </a:stretch>
        </p:blipFill>
        <p:spPr>
          <a:xfrm>
            <a:off x="147637" y="3957638"/>
            <a:ext cx="5081588" cy="2491237"/>
          </a:xfrm>
          <a:prstGeom prst="rect">
            <a:avLst/>
          </a:prstGeom>
        </p:spPr>
      </p:pic>
    </p:spTree>
    <p:extLst>
      <p:ext uri="{BB962C8B-B14F-4D97-AF65-F5344CB8AC3E}">
        <p14:creationId xmlns:p14="http://schemas.microsoft.com/office/powerpoint/2010/main" val="36272041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F627-AE23-7F4E-B903-D29AAEFAA129}"/>
              </a:ext>
            </a:extLst>
          </p:cNvPr>
          <p:cNvSpPr>
            <a:spLocks noGrp="1"/>
          </p:cNvSpPr>
          <p:nvPr>
            <p:ph type="title"/>
          </p:nvPr>
        </p:nvSpPr>
        <p:spPr>
          <a:xfrm>
            <a:off x="643464" y="282216"/>
            <a:ext cx="10590438" cy="975084"/>
          </a:xfrm>
        </p:spPr>
        <p:txBody>
          <a:bodyPr vert="horz" lIns="91440" tIns="45720" rIns="91440" bIns="45720" rtlCol="0" anchor="ctr">
            <a:normAutofit/>
          </a:bodyPr>
          <a:lstStyle/>
          <a:p>
            <a:r>
              <a:rPr lang="en-US" sz="3600" i="1" dirty="0"/>
              <a:t>Use Case 6- Top Video Uploaders</a:t>
            </a:r>
          </a:p>
        </p:txBody>
      </p:sp>
      <p:sp>
        <p:nvSpPr>
          <p:cNvPr id="26" name="Content Placeholder 25">
            <a:extLst>
              <a:ext uri="{FF2B5EF4-FFF2-40B4-BE49-F238E27FC236}">
                <a16:creationId xmlns:a16="http://schemas.microsoft.com/office/drawing/2014/main" id="{8ACFA886-9708-4A77-B948-8D0DDDB386EB}"/>
              </a:ext>
            </a:extLst>
          </p:cNvPr>
          <p:cNvSpPr>
            <a:spLocks noGrp="1"/>
          </p:cNvSpPr>
          <p:nvPr>
            <p:ph idx="1"/>
          </p:nvPr>
        </p:nvSpPr>
        <p:spPr>
          <a:xfrm>
            <a:off x="5451288" y="2268794"/>
            <a:ext cx="6593075" cy="3972232"/>
          </a:xfrm>
        </p:spPr>
        <p:txBody>
          <a:bodyPr vert="horz" lIns="91440" tIns="45720" rIns="91440" bIns="45720" rtlCol="0" anchor="ctr">
            <a:noAutofit/>
          </a:bodyPr>
          <a:lstStyle/>
          <a:p>
            <a:pPr>
              <a:lnSpc>
                <a:spcPct val="90000"/>
              </a:lnSpc>
            </a:pPr>
            <a:r>
              <a:rPr lang="en-US" sz="2000" dirty="0"/>
              <a:t>Ran on the data for one entire month</a:t>
            </a:r>
          </a:p>
          <a:p>
            <a:pPr>
              <a:lnSpc>
                <a:spcPct val="90000"/>
              </a:lnSpc>
            </a:pPr>
            <a:r>
              <a:rPr lang="en-US" sz="2000" dirty="0"/>
              <a:t>Steps:</a:t>
            </a:r>
          </a:p>
          <a:p>
            <a:pPr lvl="1">
              <a:lnSpc>
                <a:spcPct val="90000"/>
              </a:lnSpc>
            </a:pPr>
            <a:r>
              <a:rPr lang="en-US" sz="2000" dirty="0"/>
              <a:t>we are creating an</a:t>
            </a:r>
            <a:r>
              <a:rPr lang="en-US" sz="2000" dirty="0">
                <a:hlinkClick r:id="rId2"/>
              </a:rPr>
              <a:t> RDD </a:t>
            </a:r>
            <a:r>
              <a:rPr lang="en-US" sz="2000" dirty="0"/>
              <a:t>with the existing dataset, which is saved locally</a:t>
            </a:r>
          </a:p>
          <a:p>
            <a:pPr lvl="1">
              <a:lnSpc>
                <a:spcPct val="90000"/>
              </a:lnSpc>
            </a:pPr>
            <a:r>
              <a:rPr lang="en-US" sz="2000" dirty="0"/>
              <a:t>Filter out the data with only valid data points (filter based on column length)</a:t>
            </a:r>
          </a:p>
          <a:p>
            <a:pPr lvl="1">
              <a:lnSpc>
                <a:spcPct val="90000"/>
              </a:lnSpc>
            </a:pPr>
            <a:r>
              <a:rPr lang="en-US" sz="2000" dirty="0"/>
              <a:t>Line 1 :Pass the valid data set , </a:t>
            </a:r>
            <a:r>
              <a:rPr lang="en-US" sz="2000" dirty="0" err="1"/>
              <a:t>ie</a:t>
            </a:r>
            <a:r>
              <a:rPr lang="en-US" sz="2000" dirty="0"/>
              <a:t>, input into the </a:t>
            </a:r>
            <a:r>
              <a:rPr lang="en-US" sz="2000" dirty="0" err="1"/>
              <a:t>topUploads</a:t>
            </a:r>
            <a:r>
              <a:rPr lang="en-US" sz="2000" dirty="0"/>
              <a:t> function</a:t>
            </a:r>
          </a:p>
          <a:p>
            <a:pPr lvl="1">
              <a:lnSpc>
                <a:spcPct val="90000"/>
              </a:lnSpc>
            </a:pPr>
            <a:r>
              <a:rPr lang="en-US" sz="2000" dirty="0"/>
              <a:t>Line 2: we are taking each record as input using the map method and extracting the 1st column, which is the category of the video.</a:t>
            </a:r>
          </a:p>
          <a:p>
            <a:pPr lvl="1">
              <a:lnSpc>
                <a:spcPct val="90000"/>
              </a:lnSpc>
            </a:pPr>
            <a:r>
              <a:rPr lang="en-US" sz="2000" dirty="0"/>
              <a:t> In </a:t>
            </a:r>
            <a:r>
              <a:rPr lang="en-US" sz="2000" b="1" dirty="0"/>
              <a:t>line 3, </a:t>
            </a:r>
            <a:r>
              <a:rPr lang="en-US" sz="2000" dirty="0"/>
              <a:t>we are using the </a:t>
            </a:r>
            <a:r>
              <a:rPr lang="en-US" sz="2000" dirty="0" err="1"/>
              <a:t>reduceBy</a:t>
            </a:r>
            <a:r>
              <a:rPr lang="en-US" sz="2000" dirty="0"/>
              <a:t> method to aggregate all keys</a:t>
            </a:r>
          </a:p>
          <a:p>
            <a:pPr lvl="1">
              <a:lnSpc>
                <a:spcPct val="90000"/>
              </a:lnSpc>
            </a:pPr>
            <a:r>
              <a:rPr lang="en-US" sz="2000" dirty="0"/>
              <a:t>In line 4 , we are sorting by descending order</a:t>
            </a:r>
          </a:p>
          <a:p>
            <a:pPr lvl="1">
              <a:lnSpc>
                <a:spcPct val="90000"/>
              </a:lnSpc>
            </a:pPr>
            <a:endParaRPr lang="en-US" sz="2000" dirty="0"/>
          </a:p>
          <a:p>
            <a:pPr lvl="1">
              <a:lnSpc>
                <a:spcPct val="90000"/>
              </a:lnSpc>
            </a:pPr>
            <a:endParaRPr lang="en-US" sz="2000" dirty="0"/>
          </a:p>
        </p:txBody>
      </p:sp>
      <p:pic>
        <p:nvPicPr>
          <p:cNvPr id="5" name="Picture 4" descr="A close up of a screen&#10;&#10;Description automatically generated">
            <a:extLst>
              <a:ext uri="{FF2B5EF4-FFF2-40B4-BE49-F238E27FC236}">
                <a16:creationId xmlns:a16="http://schemas.microsoft.com/office/drawing/2014/main" id="{F1647700-1E51-0545-AF90-446A9509CAA1}"/>
              </a:ext>
            </a:extLst>
          </p:cNvPr>
          <p:cNvPicPr>
            <a:picLocks noChangeAspect="1"/>
          </p:cNvPicPr>
          <p:nvPr/>
        </p:nvPicPr>
        <p:blipFill>
          <a:blip r:embed="rId3"/>
          <a:stretch>
            <a:fillRect/>
          </a:stretch>
        </p:blipFill>
        <p:spPr>
          <a:xfrm>
            <a:off x="147636" y="1468694"/>
            <a:ext cx="5067301" cy="1960306"/>
          </a:xfrm>
          <a:prstGeom prst="rect">
            <a:avLst/>
          </a:prstGeom>
        </p:spPr>
      </p:pic>
      <p:pic>
        <p:nvPicPr>
          <p:cNvPr id="8" name="Picture 7" descr="A green sign with white text&#10;&#10;Description automatically generated">
            <a:extLst>
              <a:ext uri="{FF2B5EF4-FFF2-40B4-BE49-F238E27FC236}">
                <a16:creationId xmlns:a16="http://schemas.microsoft.com/office/drawing/2014/main" id="{7BF34A45-252A-DD4A-8B61-A5A26953680C}"/>
              </a:ext>
            </a:extLst>
          </p:cNvPr>
          <p:cNvPicPr>
            <a:picLocks noChangeAspect="1"/>
          </p:cNvPicPr>
          <p:nvPr/>
        </p:nvPicPr>
        <p:blipFill>
          <a:blip r:embed="rId4"/>
          <a:stretch>
            <a:fillRect/>
          </a:stretch>
        </p:blipFill>
        <p:spPr>
          <a:xfrm>
            <a:off x="142872" y="3975100"/>
            <a:ext cx="5067301" cy="2108200"/>
          </a:xfrm>
          <a:prstGeom prst="rect">
            <a:avLst/>
          </a:prstGeom>
        </p:spPr>
      </p:pic>
    </p:spTree>
    <p:extLst>
      <p:ext uri="{BB962C8B-B14F-4D97-AF65-F5344CB8AC3E}">
        <p14:creationId xmlns:p14="http://schemas.microsoft.com/office/powerpoint/2010/main" val="230551030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81EC-264A-3F43-A742-C812558A8808}"/>
              </a:ext>
            </a:extLst>
          </p:cNvPr>
          <p:cNvSpPr>
            <a:spLocks noGrp="1"/>
          </p:cNvSpPr>
          <p:nvPr>
            <p:ph type="ctrTitle"/>
          </p:nvPr>
        </p:nvSpPr>
        <p:spPr>
          <a:xfrm>
            <a:off x="449800" y="221412"/>
            <a:ext cx="6451332" cy="1089803"/>
          </a:xfrm>
        </p:spPr>
        <p:txBody>
          <a:bodyPr/>
          <a:lstStyle/>
          <a:p>
            <a:pPr algn="l"/>
            <a:r>
              <a:rPr lang="en-US" i="1" cap="none" dirty="0"/>
              <a:t>Tools and software</a:t>
            </a:r>
          </a:p>
        </p:txBody>
      </p:sp>
      <p:sp>
        <p:nvSpPr>
          <p:cNvPr id="3" name="TextBox 2">
            <a:extLst>
              <a:ext uri="{FF2B5EF4-FFF2-40B4-BE49-F238E27FC236}">
                <a16:creationId xmlns:a16="http://schemas.microsoft.com/office/drawing/2014/main" id="{FEDF24A2-CE85-934B-8431-7304C4F6850C}"/>
              </a:ext>
            </a:extLst>
          </p:cNvPr>
          <p:cNvSpPr txBox="1"/>
          <p:nvPr/>
        </p:nvSpPr>
        <p:spPr>
          <a:xfrm>
            <a:off x="1085850" y="1399085"/>
            <a:ext cx="4700588" cy="1292662"/>
          </a:xfrm>
          <a:prstGeom prst="rect">
            <a:avLst/>
          </a:prstGeom>
          <a:noFill/>
        </p:spPr>
        <p:txBody>
          <a:bodyPr wrap="square" rtlCol="0">
            <a:spAutoFit/>
          </a:bodyPr>
          <a:lstStyle/>
          <a:p>
            <a:r>
              <a:rPr lang="en-US" sz="2000" dirty="0"/>
              <a:t>This project  uses following </a:t>
            </a:r>
          </a:p>
          <a:p>
            <a:r>
              <a:rPr lang="en-US" sz="2000" dirty="0"/>
              <a:t>concepts and tools throughout </a:t>
            </a:r>
          </a:p>
          <a:p>
            <a:r>
              <a:rPr lang="en-US" sz="2000" dirty="0"/>
              <a:t>its lifecycle</a:t>
            </a:r>
          </a:p>
          <a:p>
            <a:endParaRPr lang="en-US" dirty="0"/>
          </a:p>
        </p:txBody>
      </p:sp>
      <p:pic>
        <p:nvPicPr>
          <p:cNvPr id="1026" name="Picture 2" descr="Image result for python logo">
            <a:extLst>
              <a:ext uri="{FF2B5EF4-FFF2-40B4-BE49-F238E27FC236}">
                <a16:creationId xmlns:a16="http://schemas.microsoft.com/office/drawing/2014/main" id="{9A56141C-11D1-4342-9AC0-93AF3F9FA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75" y="3022739"/>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park logo">
            <a:extLst>
              <a:ext uri="{FF2B5EF4-FFF2-40B4-BE49-F238E27FC236}">
                <a16:creationId xmlns:a16="http://schemas.microsoft.com/office/drawing/2014/main" id="{33A64644-9135-7147-9741-5B60BDD0E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445" y="3022739"/>
            <a:ext cx="3074168" cy="1600200"/>
          </a:xfrm>
          <a:prstGeom prst="rect">
            <a:avLst/>
          </a:prstGeom>
          <a:solidFill>
            <a:schemeClr val="tx1"/>
          </a:solidFill>
        </p:spPr>
      </p:pic>
      <p:pic>
        <p:nvPicPr>
          <p:cNvPr id="1030" name="Picture 6" descr="Image result for pyspark logo">
            <a:extLst>
              <a:ext uri="{FF2B5EF4-FFF2-40B4-BE49-F238E27FC236}">
                <a16:creationId xmlns:a16="http://schemas.microsoft.com/office/drawing/2014/main" id="{B1F3FE7C-E602-6642-A64D-AF74DBA12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348" y="3022739"/>
            <a:ext cx="2840262"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1820D8F-D581-7C49-B19F-904D5C8E7ADA}"/>
              </a:ext>
            </a:extLst>
          </p:cNvPr>
          <p:cNvPicPr>
            <a:picLocks noChangeAspect="1"/>
          </p:cNvPicPr>
          <p:nvPr/>
        </p:nvPicPr>
        <p:blipFill>
          <a:blip r:embed="rId5"/>
          <a:stretch>
            <a:fillRect/>
          </a:stretch>
        </p:blipFill>
        <p:spPr>
          <a:xfrm>
            <a:off x="8949345" y="3022739"/>
            <a:ext cx="1376396" cy="1600200"/>
          </a:xfrm>
          <a:prstGeom prst="rect">
            <a:avLst/>
          </a:prstGeom>
        </p:spPr>
      </p:pic>
      <p:pic>
        <p:nvPicPr>
          <p:cNvPr id="1032" name="Picture 8" descr="Image result for java logo">
            <a:extLst>
              <a:ext uri="{FF2B5EF4-FFF2-40B4-BE49-F238E27FC236}">
                <a16:creationId xmlns:a16="http://schemas.microsoft.com/office/drawing/2014/main" id="{B01D159C-4CB3-B246-9A16-D05C31C75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6476" y="2971939"/>
            <a:ext cx="876212"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168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7775-9998-8C45-8630-5B225FD41408}"/>
              </a:ext>
            </a:extLst>
          </p:cNvPr>
          <p:cNvSpPr>
            <a:spLocks noGrp="1"/>
          </p:cNvSpPr>
          <p:nvPr>
            <p:ph type="title"/>
          </p:nvPr>
        </p:nvSpPr>
        <p:spPr>
          <a:xfrm>
            <a:off x="1030287" y="2700866"/>
            <a:ext cx="10131425" cy="1456267"/>
          </a:xfrm>
        </p:spPr>
        <p:txBody>
          <a:bodyPr/>
          <a:lstStyle/>
          <a:p>
            <a:pPr algn="ctr"/>
            <a:r>
              <a:rPr lang="en-US" i="1" cap="none" dirty="0"/>
              <a:t>Questions?</a:t>
            </a:r>
          </a:p>
        </p:txBody>
      </p:sp>
    </p:spTree>
    <p:extLst>
      <p:ext uri="{BB962C8B-B14F-4D97-AF65-F5344CB8AC3E}">
        <p14:creationId xmlns:p14="http://schemas.microsoft.com/office/powerpoint/2010/main" val="13728115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A047-C786-284B-B27E-514D7824E60D}"/>
              </a:ext>
            </a:extLst>
          </p:cNvPr>
          <p:cNvSpPr>
            <a:spLocks noGrp="1"/>
          </p:cNvSpPr>
          <p:nvPr>
            <p:ph type="title"/>
          </p:nvPr>
        </p:nvSpPr>
        <p:spPr>
          <a:xfrm>
            <a:off x="685802" y="609600"/>
            <a:ext cx="6282266" cy="1456267"/>
          </a:xfrm>
        </p:spPr>
        <p:txBody>
          <a:bodyPr>
            <a:normAutofit/>
          </a:bodyPr>
          <a:lstStyle/>
          <a:p>
            <a:r>
              <a:rPr lang="en-US" i="1" cap="none" dirty="0"/>
              <a:t>Background</a:t>
            </a:r>
          </a:p>
        </p:txBody>
      </p:sp>
      <p:graphicFrame>
        <p:nvGraphicFramePr>
          <p:cNvPr id="5" name="Content Placeholder 2">
            <a:extLst>
              <a:ext uri="{FF2B5EF4-FFF2-40B4-BE49-F238E27FC236}">
                <a16:creationId xmlns:a16="http://schemas.microsoft.com/office/drawing/2014/main" id="{116DDDB6-40BB-40D5-960F-1FDDC213167C}"/>
              </a:ext>
            </a:extLst>
          </p:cNvPr>
          <p:cNvGraphicFramePr>
            <a:graphicFrameLocks noGrp="1"/>
          </p:cNvGraphicFramePr>
          <p:nvPr>
            <p:ph idx="1"/>
            <p:extLst>
              <p:ext uri="{D42A27DB-BD31-4B8C-83A1-F6EECF244321}">
                <p14:modId xmlns:p14="http://schemas.microsoft.com/office/powerpoint/2010/main" val="3913545279"/>
              </p:ext>
            </p:extLst>
          </p:nvPr>
        </p:nvGraphicFramePr>
        <p:xfrm>
          <a:off x="685801" y="1771651"/>
          <a:ext cx="10972799" cy="4019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1443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5E64-B799-7C48-B991-5A3A2A8C840D}"/>
              </a:ext>
            </a:extLst>
          </p:cNvPr>
          <p:cNvSpPr>
            <a:spLocks noGrp="1"/>
          </p:cNvSpPr>
          <p:nvPr>
            <p:ph type="title"/>
          </p:nvPr>
        </p:nvSpPr>
        <p:spPr>
          <a:xfrm>
            <a:off x="685801" y="609600"/>
            <a:ext cx="10131425" cy="1456267"/>
          </a:xfrm>
        </p:spPr>
        <p:txBody>
          <a:bodyPr>
            <a:normAutofit/>
          </a:bodyPr>
          <a:lstStyle/>
          <a:p>
            <a:r>
              <a:rPr lang="en-US" i="1" cap="none"/>
              <a:t>Implementation</a:t>
            </a:r>
            <a:endParaRPr lang="en-US" i="1" cap="none" dirty="0"/>
          </a:p>
        </p:txBody>
      </p:sp>
      <p:graphicFrame>
        <p:nvGraphicFramePr>
          <p:cNvPr id="18" name="Content Placeholder 2">
            <a:extLst>
              <a:ext uri="{FF2B5EF4-FFF2-40B4-BE49-F238E27FC236}">
                <a16:creationId xmlns:a16="http://schemas.microsoft.com/office/drawing/2014/main" id="{24B294FB-EAB8-4E7A-AA9E-3DC68C4E07FB}"/>
              </a:ext>
            </a:extLst>
          </p:cNvPr>
          <p:cNvGraphicFramePr>
            <a:graphicFrameLocks noGrp="1"/>
          </p:cNvGraphicFramePr>
          <p:nvPr>
            <p:ph idx="1"/>
            <p:extLst>
              <p:ext uri="{D42A27DB-BD31-4B8C-83A1-F6EECF244321}">
                <p14:modId xmlns:p14="http://schemas.microsoft.com/office/powerpoint/2010/main" val="199688989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114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09353-D25C-554A-B161-CC940FE7241B}"/>
              </a:ext>
            </a:extLst>
          </p:cNvPr>
          <p:cNvSpPr>
            <a:spLocks noGrp="1"/>
          </p:cNvSpPr>
          <p:nvPr>
            <p:ph type="title"/>
          </p:nvPr>
        </p:nvSpPr>
        <p:spPr>
          <a:xfrm>
            <a:off x="685799" y="1150076"/>
            <a:ext cx="3659389" cy="4557849"/>
          </a:xfrm>
        </p:spPr>
        <p:txBody>
          <a:bodyPr>
            <a:normAutofit/>
          </a:bodyPr>
          <a:lstStyle/>
          <a:p>
            <a:pPr algn="r"/>
            <a:r>
              <a:rPr lang="en-US" i="1" cap="none"/>
              <a:t>steps we followed</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A13B29-2905-C94E-BE3B-74BDE782057D}"/>
              </a:ext>
            </a:extLst>
          </p:cNvPr>
          <p:cNvSpPr>
            <a:spLocks noGrp="1"/>
          </p:cNvSpPr>
          <p:nvPr>
            <p:ph idx="1"/>
          </p:nvPr>
        </p:nvSpPr>
        <p:spPr>
          <a:xfrm>
            <a:off x="4988658" y="1150076"/>
            <a:ext cx="6517543" cy="4557849"/>
          </a:xfrm>
        </p:spPr>
        <p:txBody>
          <a:bodyPr>
            <a:normAutofit/>
          </a:bodyPr>
          <a:lstStyle/>
          <a:p>
            <a:r>
              <a:rPr lang="en-US"/>
              <a:t>Installed java and </a:t>
            </a:r>
            <a:r>
              <a:rPr lang="en-US" err="1"/>
              <a:t>pyspark</a:t>
            </a:r>
            <a:r>
              <a:rPr lang="en-US"/>
              <a:t> using </a:t>
            </a:r>
            <a:r>
              <a:rPr lang="en-US" err="1"/>
              <a:t>HomeBrew</a:t>
            </a:r>
            <a:endParaRPr lang="en-US"/>
          </a:p>
          <a:p>
            <a:pPr lvl="1"/>
            <a:r>
              <a:rPr lang="en-US"/>
              <a:t>Homebrew can be used to install technologies like Apache Spark. Apache Spark is not the easiest to install, but Homebrew makes it easier.</a:t>
            </a:r>
          </a:p>
          <a:p>
            <a:r>
              <a:rPr lang="en-US"/>
              <a:t>Set JAVA_HOME and SPARK_HOME </a:t>
            </a:r>
            <a:r>
              <a:rPr lang="en-US" err="1"/>
              <a:t>env</a:t>
            </a:r>
            <a:r>
              <a:rPr lang="en-US"/>
              <a:t> variables</a:t>
            </a:r>
          </a:p>
          <a:p>
            <a:r>
              <a:rPr lang="en-US"/>
              <a:t>Downloaded </a:t>
            </a:r>
            <a:r>
              <a:rPr lang="en-US" err="1"/>
              <a:t>youtube</a:t>
            </a:r>
            <a:r>
              <a:rPr lang="en-US"/>
              <a:t> dataset in a text file</a:t>
            </a:r>
          </a:p>
          <a:p>
            <a:r>
              <a:rPr lang="en-US"/>
              <a:t>Created spark context , </a:t>
            </a:r>
          </a:p>
          <a:p>
            <a:pPr lvl="1"/>
            <a:r>
              <a:rPr lang="en-US"/>
              <a:t>It is the entry point to the services of Apache Spark (execution engine) and so the heart of a Spark application</a:t>
            </a:r>
          </a:p>
          <a:p>
            <a:r>
              <a:rPr lang="en-US"/>
              <a:t>data processing through </a:t>
            </a:r>
            <a:r>
              <a:rPr lang="en-US" err="1"/>
              <a:t>pyspark</a:t>
            </a:r>
            <a:r>
              <a:rPr lang="en-US"/>
              <a:t> shell using python and tested on local machines</a:t>
            </a:r>
          </a:p>
          <a:p>
            <a:r>
              <a:rPr lang="en-US"/>
              <a:t>Develop methods  for each of the use cases</a:t>
            </a:r>
          </a:p>
          <a:p>
            <a:r>
              <a:rPr lang="en-US"/>
              <a:t>Visualize the results</a:t>
            </a:r>
          </a:p>
        </p:txBody>
      </p:sp>
    </p:spTree>
    <p:extLst>
      <p:ext uri="{BB962C8B-B14F-4D97-AF65-F5344CB8AC3E}">
        <p14:creationId xmlns:p14="http://schemas.microsoft.com/office/powerpoint/2010/main" val="17791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F916-686A-1844-8894-56FB18578FB4}"/>
              </a:ext>
            </a:extLst>
          </p:cNvPr>
          <p:cNvSpPr>
            <a:spLocks noGrp="1"/>
          </p:cNvSpPr>
          <p:nvPr>
            <p:ph type="title"/>
          </p:nvPr>
        </p:nvSpPr>
        <p:spPr>
          <a:xfrm>
            <a:off x="6096000" y="0"/>
            <a:ext cx="5262255" cy="871538"/>
          </a:xfrm>
        </p:spPr>
        <p:txBody>
          <a:bodyPr>
            <a:normAutofit/>
          </a:bodyPr>
          <a:lstStyle/>
          <a:p>
            <a:r>
              <a:rPr lang="en-US" cap="none" dirty="0"/>
              <a:t>Apache Spark</a:t>
            </a:r>
          </a:p>
        </p:txBody>
      </p:sp>
      <p:pic>
        <p:nvPicPr>
          <p:cNvPr id="5" name="Picture 4" descr="A green sign with white text&#10;&#10;Description automatically generated">
            <a:extLst>
              <a:ext uri="{FF2B5EF4-FFF2-40B4-BE49-F238E27FC236}">
                <a16:creationId xmlns:a16="http://schemas.microsoft.com/office/drawing/2014/main" id="{3DF602D0-3C02-774F-BE5D-1242E269316D}"/>
              </a:ext>
            </a:extLst>
          </p:cNvPr>
          <p:cNvPicPr>
            <a:picLocks noChangeAspect="1"/>
          </p:cNvPicPr>
          <p:nvPr/>
        </p:nvPicPr>
        <p:blipFill>
          <a:blip r:embed="rId3"/>
          <a:stretch>
            <a:fillRect/>
          </a:stretch>
        </p:blipFill>
        <p:spPr>
          <a:xfrm>
            <a:off x="533707" y="413678"/>
            <a:ext cx="4957236" cy="38110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BA8B558-6EFE-6A48-876D-19DFA95E3B06}"/>
              </a:ext>
            </a:extLst>
          </p:cNvPr>
          <p:cNvSpPr>
            <a:spLocks noGrp="1"/>
          </p:cNvSpPr>
          <p:nvPr>
            <p:ph idx="1"/>
          </p:nvPr>
        </p:nvSpPr>
        <p:spPr>
          <a:xfrm>
            <a:off x="5784055" y="764051"/>
            <a:ext cx="5886143" cy="5329897"/>
          </a:xfrm>
        </p:spPr>
        <p:txBody>
          <a:bodyPr>
            <a:normAutofit/>
          </a:bodyPr>
          <a:lstStyle/>
          <a:p>
            <a:r>
              <a:rPr lang="en-US" dirty="0"/>
              <a:t>Apache Spark was built on top of Hadoop MapReduce framework.</a:t>
            </a:r>
          </a:p>
          <a:p>
            <a:r>
              <a:rPr lang="en-US" dirty="0"/>
              <a:t>It extends MapReduce model to efficiently use it for more type of computations using interactive queries and stream processing</a:t>
            </a:r>
          </a:p>
          <a:p>
            <a:r>
              <a:rPr lang="en-US" dirty="0"/>
              <a:t>Resilient Distributed Datasets are the fundamental data structures of Spark.</a:t>
            </a:r>
          </a:p>
          <a:p>
            <a:r>
              <a:rPr lang="en-US" dirty="0"/>
              <a:t>Spark automatically distributes the data contained in RDDs across cluster and parallelizes the data.</a:t>
            </a:r>
          </a:p>
          <a:p>
            <a:r>
              <a:rPr lang="en-US" dirty="0"/>
              <a:t>Written in Scala Language</a:t>
            </a:r>
          </a:p>
          <a:p>
            <a:r>
              <a:rPr lang="en-US" dirty="0"/>
              <a:t>To support Python with Spark, community released a </a:t>
            </a:r>
            <a:r>
              <a:rPr lang="en-US" dirty="0" err="1"/>
              <a:t>Pyspark</a:t>
            </a:r>
            <a:r>
              <a:rPr lang="en-US" dirty="0"/>
              <a:t> shell</a:t>
            </a:r>
          </a:p>
          <a:p>
            <a:r>
              <a:rPr lang="en-US" dirty="0"/>
              <a:t>Can be connected using </a:t>
            </a:r>
            <a:r>
              <a:rPr lang="en-US" dirty="0" err="1"/>
              <a:t>pyspark</a:t>
            </a:r>
            <a:r>
              <a:rPr lang="en-US" dirty="0"/>
              <a:t> command.</a:t>
            </a:r>
          </a:p>
          <a:p>
            <a:r>
              <a:rPr lang="en-US" dirty="0"/>
              <a:t>Using </a:t>
            </a:r>
            <a:r>
              <a:rPr lang="en-US" dirty="0" err="1"/>
              <a:t>pyspark</a:t>
            </a:r>
            <a:r>
              <a:rPr lang="en-US" dirty="0"/>
              <a:t> we can work on RDD’s and datasets in python programming language.</a:t>
            </a:r>
          </a:p>
        </p:txBody>
      </p:sp>
    </p:spTree>
    <p:extLst>
      <p:ext uri="{BB962C8B-B14F-4D97-AF65-F5344CB8AC3E}">
        <p14:creationId xmlns:p14="http://schemas.microsoft.com/office/powerpoint/2010/main" val="3024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855-F688-1244-B124-5D6ED3156985}"/>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i="1" cap="none" dirty="0"/>
              <a:t>Sample Dataset</a:t>
            </a:r>
            <a:br>
              <a:rPr lang="en-US" i="1" cap="none" dirty="0"/>
            </a:br>
            <a:endParaRPr lang="en-US" i="1" cap="none" dirty="0"/>
          </a:p>
        </p:txBody>
      </p:sp>
      <p:pic>
        <p:nvPicPr>
          <p:cNvPr id="7" name="Content Placeholder 6" descr="A close up of a newspaper&#10;&#10;Description automatically generated">
            <a:extLst>
              <a:ext uri="{FF2B5EF4-FFF2-40B4-BE49-F238E27FC236}">
                <a16:creationId xmlns:a16="http://schemas.microsoft.com/office/drawing/2014/main" id="{99E8E692-16D1-B94C-A8A2-82E42F7FFB63}"/>
              </a:ext>
            </a:extLst>
          </p:cNvPr>
          <p:cNvPicPr>
            <a:picLocks noGrp="1" noChangeAspect="1"/>
          </p:cNvPicPr>
          <p:nvPr>
            <p:ph idx="1"/>
          </p:nvPr>
        </p:nvPicPr>
        <p:blipFill>
          <a:blip r:embed="rId3"/>
          <a:stretch>
            <a:fillRect/>
          </a:stretch>
        </p:blipFill>
        <p:spPr>
          <a:xfrm>
            <a:off x="442913" y="542924"/>
            <a:ext cx="7098429" cy="541496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9D6B4847-5537-CA45-BBA5-F817EBEFAC1C}"/>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a:t>The dataset includes a series of scrapes of YouTube data from 2007/2008.  It was compiled by researchers at Simon Fraser University. It can be found at </a:t>
            </a:r>
            <a:r>
              <a:rPr lang="en-US">
                <a:hlinkClick r:id="rId4"/>
              </a:rPr>
              <a:t>http://netsg.cs.sfu.ca/youtubedata/ </a:t>
            </a:r>
            <a:endParaRPr lang="en-US"/>
          </a:p>
          <a:p>
            <a:pPr>
              <a:spcAft>
                <a:spcPts val="1000"/>
              </a:spcAft>
              <a:buClr>
                <a:schemeClr val="tx1"/>
              </a:buClr>
              <a:buSzPct val="100000"/>
              <a:buFont typeface="Arial"/>
              <a:buChar char="•"/>
            </a:pPr>
            <a:endParaRPr lang="en-US"/>
          </a:p>
        </p:txBody>
      </p:sp>
    </p:spTree>
    <p:extLst>
      <p:ext uri="{BB962C8B-B14F-4D97-AF65-F5344CB8AC3E}">
        <p14:creationId xmlns:p14="http://schemas.microsoft.com/office/powerpoint/2010/main" val="19100980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BDB8-A6D7-824A-A223-EDBCCBE7C814}"/>
              </a:ext>
            </a:extLst>
          </p:cNvPr>
          <p:cNvSpPr>
            <a:spLocks noGrp="1"/>
          </p:cNvSpPr>
          <p:nvPr>
            <p:ph type="title"/>
          </p:nvPr>
        </p:nvSpPr>
        <p:spPr>
          <a:xfrm>
            <a:off x="685801" y="609600"/>
            <a:ext cx="10131425" cy="1456267"/>
          </a:xfrm>
        </p:spPr>
        <p:txBody>
          <a:bodyPr>
            <a:normAutofit/>
          </a:bodyPr>
          <a:lstStyle/>
          <a:p>
            <a:pPr>
              <a:lnSpc>
                <a:spcPct val="90000"/>
              </a:lnSpc>
            </a:pPr>
            <a:r>
              <a:rPr lang="en-US" sz="3300" b="1" i="1" cap="none"/>
              <a:t>Understanding The Dataset</a:t>
            </a:r>
            <a:br>
              <a:rPr lang="en-US" sz="3300" b="1" i="1" cap="none"/>
            </a:br>
            <a:r>
              <a:rPr lang="en-US" sz="3300" b="1" i="1" cap="none"/>
              <a:t>We</a:t>
            </a:r>
            <a:r>
              <a:rPr lang="en-US" sz="3300" i="1" cap="none"/>
              <a:t> Recognize That The Above Displayed Data Is In the below format</a:t>
            </a:r>
          </a:p>
        </p:txBody>
      </p:sp>
      <p:graphicFrame>
        <p:nvGraphicFramePr>
          <p:cNvPr id="5" name="Content Placeholder 2">
            <a:extLst>
              <a:ext uri="{FF2B5EF4-FFF2-40B4-BE49-F238E27FC236}">
                <a16:creationId xmlns:a16="http://schemas.microsoft.com/office/drawing/2014/main" id="{E6AC3F24-8D12-47E1-89AE-5A4DB3F2FB6E}"/>
              </a:ext>
            </a:extLst>
          </p:cNvPr>
          <p:cNvGraphicFramePr>
            <a:graphicFrameLocks noGrp="1"/>
          </p:cNvGraphicFramePr>
          <p:nvPr>
            <p:ph idx="1"/>
            <p:extLst>
              <p:ext uri="{D42A27DB-BD31-4B8C-83A1-F6EECF244321}">
                <p14:modId xmlns:p14="http://schemas.microsoft.com/office/powerpoint/2010/main" val="19432568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201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24D3B5-709F-A04F-B729-AA78FEF5FA48}"/>
              </a:ext>
            </a:extLst>
          </p:cNvPr>
          <p:cNvSpPr>
            <a:spLocks noGrp="1"/>
          </p:cNvSpPr>
          <p:nvPr>
            <p:ph idx="1"/>
          </p:nvPr>
        </p:nvSpPr>
        <p:spPr>
          <a:xfrm>
            <a:off x="4988658" y="1150076"/>
            <a:ext cx="6517543" cy="4557849"/>
          </a:xfrm>
        </p:spPr>
        <p:txBody>
          <a:bodyPr>
            <a:normAutofit/>
          </a:bodyPr>
          <a:lstStyle/>
          <a:p>
            <a:r>
              <a:rPr lang="en-US"/>
              <a:t>Constraints/Issues </a:t>
            </a:r>
          </a:p>
          <a:p>
            <a:pPr lvl="1"/>
            <a:r>
              <a:rPr lang="en-US"/>
              <a:t>Not all data rows are of same length.</a:t>
            </a:r>
          </a:p>
          <a:p>
            <a:pPr lvl="1"/>
            <a:r>
              <a:rPr lang="en-US"/>
              <a:t>We recognized that some of the rows have just 2 or 3 data points</a:t>
            </a:r>
          </a:p>
          <a:p>
            <a:pPr lvl="1"/>
            <a:r>
              <a:rPr lang="en-US"/>
              <a:t>In such cases we faced issues while retrieving the needed column</a:t>
            </a:r>
          </a:p>
          <a:p>
            <a:pPr lvl="1"/>
            <a:r>
              <a:rPr lang="en-US"/>
              <a:t>We needed to use some specific techniques to extract specific attributes from the this data.</a:t>
            </a:r>
          </a:p>
          <a:p>
            <a:endParaRPr lang="en-US" dirty="0"/>
          </a:p>
        </p:txBody>
      </p:sp>
    </p:spTree>
    <p:extLst>
      <p:ext uri="{BB962C8B-B14F-4D97-AF65-F5344CB8AC3E}">
        <p14:creationId xmlns:p14="http://schemas.microsoft.com/office/powerpoint/2010/main" val="323080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E308-74C8-3E48-BFE6-2ED69992CE43}"/>
              </a:ext>
            </a:extLst>
          </p:cNvPr>
          <p:cNvSpPr>
            <a:spLocks noGrp="1"/>
          </p:cNvSpPr>
          <p:nvPr>
            <p:ph type="title"/>
          </p:nvPr>
        </p:nvSpPr>
        <p:spPr>
          <a:xfrm>
            <a:off x="4955458" y="639097"/>
            <a:ext cx="6593075" cy="1612490"/>
          </a:xfrm>
        </p:spPr>
        <p:txBody>
          <a:bodyPr>
            <a:normAutofit/>
          </a:bodyPr>
          <a:lstStyle/>
          <a:p>
            <a:r>
              <a:rPr lang="en-US" i="1" cap="none"/>
              <a:t>Resilient Distributed Data Sets</a:t>
            </a:r>
          </a:p>
        </p:txBody>
      </p:sp>
      <p:pic>
        <p:nvPicPr>
          <p:cNvPr id="5" name="Picture 4" descr="A close up of a screen&#10;&#10;Description automatically generated">
            <a:extLst>
              <a:ext uri="{FF2B5EF4-FFF2-40B4-BE49-F238E27FC236}">
                <a16:creationId xmlns:a16="http://schemas.microsoft.com/office/drawing/2014/main" id="{DCCADF8A-2AF7-004B-9F83-556C69CC5A8E}"/>
              </a:ext>
            </a:extLst>
          </p:cNvPr>
          <p:cNvPicPr>
            <a:picLocks noChangeAspect="1"/>
          </p:cNvPicPr>
          <p:nvPr/>
        </p:nvPicPr>
        <p:blipFill>
          <a:blip r:embed="rId3"/>
          <a:stretch>
            <a:fillRect/>
          </a:stretch>
        </p:blipFill>
        <p:spPr>
          <a:xfrm>
            <a:off x="643464" y="2987107"/>
            <a:ext cx="3997362" cy="8794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A3010A4-E801-BD44-874F-3B8FB909A84C}"/>
              </a:ext>
            </a:extLst>
          </p:cNvPr>
          <p:cNvSpPr>
            <a:spLocks noGrp="1"/>
          </p:cNvSpPr>
          <p:nvPr>
            <p:ph idx="1"/>
          </p:nvPr>
        </p:nvSpPr>
        <p:spPr>
          <a:xfrm>
            <a:off x="4955458" y="2251587"/>
            <a:ext cx="6593075" cy="3972232"/>
          </a:xfrm>
        </p:spPr>
        <p:txBody>
          <a:bodyPr>
            <a:normAutofit/>
          </a:bodyPr>
          <a:lstStyle/>
          <a:p>
            <a:r>
              <a:rPr lang="en-US" dirty="0"/>
              <a:t>Spark solves this problem for us with its RDD feature</a:t>
            </a:r>
          </a:p>
          <a:p>
            <a:r>
              <a:rPr lang="en-US" dirty="0"/>
              <a:t>RDD filter transformation helps us to eliminate all the columns with lesser length than needed. </a:t>
            </a:r>
          </a:p>
          <a:p>
            <a:r>
              <a:rPr lang="en-US" dirty="0"/>
              <a:t>Function below which filters the data based on length and splits  it based on tab separator.</a:t>
            </a:r>
          </a:p>
          <a:p>
            <a:endParaRPr lang="en-US" dirty="0"/>
          </a:p>
          <a:p>
            <a:endParaRPr lang="en-US" dirty="0"/>
          </a:p>
          <a:p>
            <a:endParaRPr lang="en-US" dirty="0"/>
          </a:p>
        </p:txBody>
      </p:sp>
    </p:spTree>
    <p:extLst>
      <p:ext uri="{BB962C8B-B14F-4D97-AF65-F5344CB8AC3E}">
        <p14:creationId xmlns:p14="http://schemas.microsoft.com/office/powerpoint/2010/main" val="1523199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6</TotalTime>
  <Words>1253</Words>
  <Application>Microsoft Macintosh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YouTube Data Analyzer</vt:lpstr>
      <vt:lpstr>Background</vt:lpstr>
      <vt:lpstr>Implementation</vt:lpstr>
      <vt:lpstr>steps we followed</vt:lpstr>
      <vt:lpstr>Apache Spark</vt:lpstr>
      <vt:lpstr>Sample Dataset </vt:lpstr>
      <vt:lpstr>Understanding The Dataset We Recognize That The Above Displayed Data Is In the below format</vt:lpstr>
      <vt:lpstr>PowerPoint Presentation</vt:lpstr>
      <vt:lpstr>Resilient Distributed Data Sets</vt:lpstr>
      <vt:lpstr>Using This Dataset, We Performed Some Analysis And have Drawn Out Some Insights.. </vt:lpstr>
      <vt:lpstr>Usecase-1 - Page Rank Of Highly Related Video Id’s</vt:lpstr>
      <vt:lpstr>Use Case 2- Top 5 Categories By Views</vt:lpstr>
      <vt:lpstr>Use Case 3- Top 5 Categories By Videos</vt:lpstr>
      <vt:lpstr>Use Case 4- Top 10 Highly Rated Videos</vt:lpstr>
      <vt:lpstr>Use Case 5- Top 10 Highly commented Videos</vt:lpstr>
      <vt:lpstr>Use Case 6- Top Video Uploaders</vt:lpstr>
      <vt:lpstr>Tools and software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Analyzer</dc:title>
  <dc:creator>Sowmya_kudva</dc:creator>
  <cp:lastModifiedBy>Evan B Grill</cp:lastModifiedBy>
  <cp:revision>2</cp:revision>
  <dcterms:created xsi:type="dcterms:W3CDTF">2019-04-26T06:08:44Z</dcterms:created>
  <dcterms:modified xsi:type="dcterms:W3CDTF">2019-04-30T00:52:26Z</dcterms:modified>
</cp:coreProperties>
</file>