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2" r:id="rId6"/>
    <p:sldId id="260" r:id="rId7"/>
    <p:sldId id="263" r:id="rId8"/>
    <p:sldId id="269" r:id="rId9"/>
    <p:sldId id="264" r:id="rId10"/>
    <p:sldId id="266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5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B5F866-B213-41B3-85F7-9FBF8021ED2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EC65F0A-5192-48C2-B4C6-05F3D616E89A}">
      <dgm:prSet/>
      <dgm:spPr/>
      <dgm:t>
        <a:bodyPr/>
        <a:lstStyle/>
        <a:p>
          <a:r>
            <a:rPr lang="en-US"/>
            <a:t>Past few years youTube has become quiet popular</a:t>
          </a:r>
        </a:p>
      </dgm:t>
    </dgm:pt>
    <dgm:pt modelId="{8A8BB3A1-21D6-4158-8D0B-1FF6D3EB64DA}" type="parTrans" cxnId="{5BDC7BA2-BF57-4BAD-A363-9C07D4812A44}">
      <dgm:prSet/>
      <dgm:spPr/>
      <dgm:t>
        <a:bodyPr/>
        <a:lstStyle/>
        <a:p>
          <a:endParaRPr lang="en-US"/>
        </a:p>
      </dgm:t>
    </dgm:pt>
    <dgm:pt modelId="{AC0E88B4-D2FC-4CE2-9CFC-451A91649E02}" type="sibTrans" cxnId="{5BDC7BA2-BF57-4BAD-A363-9C07D4812A44}">
      <dgm:prSet/>
      <dgm:spPr/>
      <dgm:t>
        <a:bodyPr/>
        <a:lstStyle/>
        <a:p>
          <a:endParaRPr lang="en-US"/>
        </a:p>
      </dgm:t>
    </dgm:pt>
    <dgm:pt modelId="{1887F416-A5BD-40FC-96ED-2D18C4771A4E}">
      <dgm:prSet/>
      <dgm:spPr/>
      <dgm:t>
        <a:bodyPr/>
        <a:lstStyle/>
        <a:p>
          <a:r>
            <a:rPr lang="en-US"/>
            <a:t>Millions of visits per day</a:t>
          </a:r>
        </a:p>
      </dgm:t>
    </dgm:pt>
    <dgm:pt modelId="{77DD6DF4-B625-4DDF-97D1-2F69FB94880F}" type="parTrans" cxnId="{D88AED2E-D513-466E-9949-32064C481554}">
      <dgm:prSet/>
      <dgm:spPr/>
      <dgm:t>
        <a:bodyPr/>
        <a:lstStyle/>
        <a:p>
          <a:endParaRPr lang="en-US"/>
        </a:p>
      </dgm:t>
    </dgm:pt>
    <dgm:pt modelId="{BCE506D2-0C62-4D09-B3FA-6F1B11688BBF}" type="sibTrans" cxnId="{D88AED2E-D513-466E-9949-32064C481554}">
      <dgm:prSet/>
      <dgm:spPr/>
      <dgm:t>
        <a:bodyPr/>
        <a:lstStyle/>
        <a:p>
          <a:endParaRPr lang="en-US"/>
        </a:p>
      </dgm:t>
    </dgm:pt>
    <dgm:pt modelId="{A54DFDDD-D6FF-4141-9C01-63F7887B0597}">
      <dgm:prSet/>
      <dgm:spPr/>
      <dgm:t>
        <a:bodyPr/>
        <a:lstStyle/>
        <a:p>
          <a:r>
            <a:rPr lang="en-US"/>
            <a:t>Huge web crawl dataset</a:t>
          </a:r>
        </a:p>
      </dgm:t>
    </dgm:pt>
    <dgm:pt modelId="{B5928873-0F2A-49AE-A955-B9B2E12A0F8E}" type="parTrans" cxnId="{425374AF-7E89-48F2-A05B-698AFDA0DD4B}">
      <dgm:prSet/>
      <dgm:spPr/>
      <dgm:t>
        <a:bodyPr/>
        <a:lstStyle/>
        <a:p>
          <a:endParaRPr lang="en-US"/>
        </a:p>
      </dgm:t>
    </dgm:pt>
    <dgm:pt modelId="{E31045A0-9BA4-4EF1-BBC3-C8A33E1FE4D8}" type="sibTrans" cxnId="{425374AF-7E89-48F2-A05B-698AFDA0DD4B}">
      <dgm:prSet/>
      <dgm:spPr/>
      <dgm:t>
        <a:bodyPr/>
        <a:lstStyle/>
        <a:p>
          <a:endParaRPr lang="en-US"/>
        </a:p>
      </dgm:t>
    </dgm:pt>
    <dgm:pt modelId="{03AB418D-4D50-45DD-B4B3-6D96437F7C26}">
      <dgm:prSet/>
      <dgm:spPr/>
      <dgm:t>
        <a:bodyPr/>
        <a:lstStyle/>
        <a:p>
          <a:r>
            <a:rPr lang="en-US"/>
            <a:t>Lot of analytics can be done which makes it easier to find and discover great video content</a:t>
          </a:r>
        </a:p>
      </dgm:t>
    </dgm:pt>
    <dgm:pt modelId="{B400A4A1-8976-4755-9BA7-F2441701B830}" type="parTrans" cxnId="{3A5FC067-A13C-4D35-943E-3C8DC05E2AE5}">
      <dgm:prSet/>
      <dgm:spPr/>
      <dgm:t>
        <a:bodyPr/>
        <a:lstStyle/>
        <a:p>
          <a:endParaRPr lang="en-US"/>
        </a:p>
      </dgm:t>
    </dgm:pt>
    <dgm:pt modelId="{3E27CE0D-13BE-46DD-8AC6-59D6ED54598A}" type="sibTrans" cxnId="{3A5FC067-A13C-4D35-943E-3C8DC05E2AE5}">
      <dgm:prSet/>
      <dgm:spPr/>
      <dgm:t>
        <a:bodyPr/>
        <a:lstStyle/>
        <a:p>
          <a:endParaRPr lang="en-US"/>
        </a:p>
      </dgm:t>
    </dgm:pt>
    <dgm:pt modelId="{13895215-D960-4010-9F6E-92A12FB9F4F2}">
      <dgm:prSet/>
      <dgm:spPr/>
      <dgm:t>
        <a:bodyPr/>
        <a:lstStyle/>
        <a:p>
          <a:r>
            <a:rPr lang="en-US"/>
            <a:t>Accelerate research on large scale video understanding</a:t>
          </a:r>
        </a:p>
      </dgm:t>
    </dgm:pt>
    <dgm:pt modelId="{BBF714D3-1A10-40DF-BB58-82422C3C841B}" type="parTrans" cxnId="{20C4FDCE-F8F4-4022-AE48-7E13757B5626}">
      <dgm:prSet/>
      <dgm:spPr/>
      <dgm:t>
        <a:bodyPr/>
        <a:lstStyle/>
        <a:p>
          <a:endParaRPr lang="en-US"/>
        </a:p>
      </dgm:t>
    </dgm:pt>
    <dgm:pt modelId="{D2432B7B-84D2-4A68-8285-46897AAF9980}" type="sibTrans" cxnId="{20C4FDCE-F8F4-4022-AE48-7E13757B5626}">
      <dgm:prSet/>
      <dgm:spPr/>
      <dgm:t>
        <a:bodyPr/>
        <a:lstStyle/>
        <a:p>
          <a:endParaRPr lang="en-US"/>
        </a:p>
      </dgm:t>
    </dgm:pt>
    <dgm:pt modelId="{0309C101-3784-4D46-B6AB-BB79E5EFD711}" type="pres">
      <dgm:prSet presAssocID="{3AB5F866-B213-41B3-85F7-9FBF8021ED24}" presName="root" presStyleCnt="0">
        <dgm:presLayoutVars>
          <dgm:dir/>
          <dgm:resizeHandles val="exact"/>
        </dgm:presLayoutVars>
      </dgm:prSet>
      <dgm:spPr/>
    </dgm:pt>
    <dgm:pt modelId="{54C1F545-C2C4-4AD0-8997-B2C03293E47E}" type="pres">
      <dgm:prSet presAssocID="{9EC65F0A-5192-48C2-B4C6-05F3D616E89A}" presName="compNode" presStyleCnt="0"/>
      <dgm:spPr/>
    </dgm:pt>
    <dgm:pt modelId="{4D4CF296-97FE-43B0-8FA1-375CC38AF235}" type="pres">
      <dgm:prSet presAssocID="{9EC65F0A-5192-48C2-B4C6-05F3D616E89A}" presName="bgRect" presStyleLbl="bgShp" presStyleIdx="0" presStyleCnt="5"/>
      <dgm:spPr/>
    </dgm:pt>
    <dgm:pt modelId="{A6156E7D-EE54-467B-9510-C8E29BED22A9}" type="pres">
      <dgm:prSet presAssocID="{9EC65F0A-5192-48C2-B4C6-05F3D616E89A}" presName="iconRect" presStyleLbl="node1" presStyleIdx="0" presStyleCnt="5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E28F8CAD-1D2B-4491-899C-C77EE2D71684}" type="pres">
      <dgm:prSet presAssocID="{9EC65F0A-5192-48C2-B4C6-05F3D616E89A}" presName="spaceRect" presStyleCnt="0"/>
      <dgm:spPr/>
    </dgm:pt>
    <dgm:pt modelId="{4E2DFFC3-6E61-444C-A687-B9DB0D483B43}" type="pres">
      <dgm:prSet presAssocID="{9EC65F0A-5192-48C2-B4C6-05F3D616E89A}" presName="parTx" presStyleLbl="revTx" presStyleIdx="0" presStyleCnt="5">
        <dgm:presLayoutVars>
          <dgm:chMax val="0"/>
          <dgm:chPref val="0"/>
        </dgm:presLayoutVars>
      </dgm:prSet>
      <dgm:spPr/>
    </dgm:pt>
    <dgm:pt modelId="{CC656AB9-DCC0-4D89-BCC1-93F6A2AF2C47}" type="pres">
      <dgm:prSet presAssocID="{AC0E88B4-D2FC-4CE2-9CFC-451A91649E02}" presName="sibTrans" presStyleCnt="0"/>
      <dgm:spPr/>
    </dgm:pt>
    <dgm:pt modelId="{A03C83D5-6FB4-486D-8FFA-2B6D4FC027CA}" type="pres">
      <dgm:prSet presAssocID="{1887F416-A5BD-40FC-96ED-2D18C4771A4E}" presName="compNode" presStyleCnt="0"/>
      <dgm:spPr/>
    </dgm:pt>
    <dgm:pt modelId="{5D444E5E-C5C6-4329-8134-5594437F41B8}" type="pres">
      <dgm:prSet presAssocID="{1887F416-A5BD-40FC-96ED-2D18C4771A4E}" presName="bgRect" presStyleLbl="bgShp" presStyleIdx="1" presStyleCnt="5"/>
      <dgm:spPr/>
    </dgm:pt>
    <dgm:pt modelId="{0B35FD79-ADE7-419E-B9A7-6B933ECAA8BA}" type="pres">
      <dgm:prSet presAssocID="{1887F416-A5BD-40FC-96ED-2D18C4771A4E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71174E5-CFAD-4223-B0F6-08A31D1448D1}" type="pres">
      <dgm:prSet presAssocID="{1887F416-A5BD-40FC-96ED-2D18C4771A4E}" presName="spaceRect" presStyleCnt="0"/>
      <dgm:spPr/>
    </dgm:pt>
    <dgm:pt modelId="{1EC6956A-A829-41EA-8D51-3ABDBD335842}" type="pres">
      <dgm:prSet presAssocID="{1887F416-A5BD-40FC-96ED-2D18C4771A4E}" presName="parTx" presStyleLbl="revTx" presStyleIdx="1" presStyleCnt="5">
        <dgm:presLayoutVars>
          <dgm:chMax val="0"/>
          <dgm:chPref val="0"/>
        </dgm:presLayoutVars>
      </dgm:prSet>
      <dgm:spPr/>
    </dgm:pt>
    <dgm:pt modelId="{014301D2-0820-4D78-84E5-A699FD4C43B1}" type="pres">
      <dgm:prSet presAssocID="{BCE506D2-0C62-4D09-B3FA-6F1B11688BBF}" presName="sibTrans" presStyleCnt="0"/>
      <dgm:spPr/>
    </dgm:pt>
    <dgm:pt modelId="{1B113E15-D670-46B0-AC26-C51AAE81EB1F}" type="pres">
      <dgm:prSet presAssocID="{A54DFDDD-D6FF-4141-9C01-63F7887B0597}" presName="compNode" presStyleCnt="0"/>
      <dgm:spPr/>
    </dgm:pt>
    <dgm:pt modelId="{BBC9BCE5-B04B-4316-8D00-A0221BBD7C43}" type="pres">
      <dgm:prSet presAssocID="{A54DFDDD-D6FF-4141-9C01-63F7887B0597}" presName="bgRect" presStyleLbl="bgShp" presStyleIdx="2" presStyleCnt="5"/>
      <dgm:spPr/>
    </dgm:pt>
    <dgm:pt modelId="{C2499AA9-D62A-40BE-935A-AC7A1E457581}" type="pres">
      <dgm:prSet presAssocID="{A54DFDDD-D6FF-4141-9C01-63F7887B0597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4ACF204-F79C-4C84-8123-FBA8C5E3A56E}" type="pres">
      <dgm:prSet presAssocID="{A54DFDDD-D6FF-4141-9C01-63F7887B0597}" presName="spaceRect" presStyleCnt="0"/>
      <dgm:spPr/>
    </dgm:pt>
    <dgm:pt modelId="{CDF42FD8-DD63-493F-83A9-DA172A18822B}" type="pres">
      <dgm:prSet presAssocID="{A54DFDDD-D6FF-4141-9C01-63F7887B0597}" presName="parTx" presStyleLbl="revTx" presStyleIdx="2" presStyleCnt="5">
        <dgm:presLayoutVars>
          <dgm:chMax val="0"/>
          <dgm:chPref val="0"/>
        </dgm:presLayoutVars>
      </dgm:prSet>
      <dgm:spPr/>
    </dgm:pt>
    <dgm:pt modelId="{42BE11AF-8ABA-4DDC-B0A5-A3D808A0A977}" type="pres">
      <dgm:prSet presAssocID="{E31045A0-9BA4-4EF1-BBC3-C8A33E1FE4D8}" presName="sibTrans" presStyleCnt="0"/>
      <dgm:spPr/>
    </dgm:pt>
    <dgm:pt modelId="{E95EF8BE-CF56-4507-8417-0231FB76F543}" type="pres">
      <dgm:prSet presAssocID="{03AB418D-4D50-45DD-B4B3-6D96437F7C26}" presName="compNode" presStyleCnt="0"/>
      <dgm:spPr/>
    </dgm:pt>
    <dgm:pt modelId="{BB8A5195-3F62-4803-BDB4-76CDEE5ABDA6}" type="pres">
      <dgm:prSet presAssocID="{03AB418D-4D50-45DD-B4B3-6D96437F7C26}" presName="bgRect" presStyleLbl="bgShp" presStyleIdx="3" presStyleCnt="5"/>
      <dgm:spPr/>
    </dgm:pt>
    <dgm:pt modelId="{BA3DFBEC-D1DD-4D2F-B49D-3C8F3C83D4DE}" type="pres">
      <dgm:prSet presAssocID="{03AB418D-4D50-45DD-B4B3-6D96437F7C26}" presName="iconRect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FAE1F85-E796-435A-85ED-BD8518C3E4B2}" type="pres">
      <dgm:prSet presAssocID="{03AB418D-4D50-45DD-B4B3-6D96437F7C26}" presName="spaceRect" presStyleCnt="0"/>
      <dgm:spPr/>
    </dgm:pt>
    <dgm:pt modelId="{D2D32659-66EC-4615-9E72-B58EB7574DAD}" type="pres">
      <dgm:prSet presAssocID="{03AB418D-4D50-45DD-B4B3-6D96437F7C26}" presName="parTx" presStyleLbl="revTx" presStyleIdx="3" presStyleCnt="5">
        <dgm:presLayoutVars>
          <dgm:chMax val="0"/>
          <dgm:chPref val="0"/>
        </dgm:presLayoutVars>
      </dgm:prSet>
      <dgm:spPr/>
    </dgm:pt>
    <dgm:pt modelId="{DA6B664E-E483-4C8A-BB3D-181D31240BB2}" type="pres">
      <dgm:prSet presAssocID="{3E27CE0D-13BE-46DD-8AC6-59D6ED54598A}" presName="sibTrans" presStyleCnt="0"/>
      <dgm:spPr/>
    </dgm:pt>
    <dgm:pt modelId="{FEBF6FCE-72F6-4924-97C8-0E0DFE89BDB5}" type="pres">
      <dgm:prSet presAssocID="{13895215-D960-4010-9F6E-92A12FB9F4F2}" presName="compNode" presStyleCnt="0"/>
      <dgm:spPr/>
    </dgm:pt>
    <dgm:pt modelId="{A4D412D7-5BE4-41EC-B35E-CD1207C545CF}" type="pres">
      <dgm:prSet presAssocID="{13895215-D960-4010-9F6E-92A12FB9F4F2}" presName="bgRect" presStyleLbl="bgShp" presStyleIdx="4" presStyleCnt="5"/>
      <dgm:spPr/>
    </dgm:pt>
    <dgm:pt modelId="{AA2224C2-1555-4119-83DC-03856D9CF4F6}" type="pres">
      <dgm:prSet presAssocID="{13895215-D960-4010-9F6E-92A12FB9F4F2}" presName="icon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53403BE-DB0D-4CE5-9E6D-5AE5017D7123}" type="pres">
      <dgm:prSet presAssocID="{13895215-D960-4010-9F6E-92A12FB9F4F2}" presName="spaceRect" presStyleCnt="0"/>
      <dgm:spPr/>
    </dgm:pt>
    <dgm:pt modelId="{00FC18C5-2029-497D-8CB5-BF35AE4530A7}" type="pres">
      <dgm:prSet presAssocID="{13895215-D960-4010-9F6E-92A12FB9F4F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9166407-1B78-4EFB-95C5-A2AC61C46642}" type="presOf" srcId="{3AB5F866-B213-41B3-85F7-9FBF8021ED24}" destId="{0309C101-3784-4D46-B6AB-BB79E5EFD711}" srcOrd="0" destOrd="0" presId="urn:microsoft.com/office/officeart/2018/2/layout/IconVerticalSolidList"/>
    <dgm:cxn modelId="{D88AED2E-D513-466E-9949-32064C481554}" srcId="{3AB5F866-B213-41B3-85F7-9FBF8021ED24}" destId="{1887F416-A5BD-40FC-96ED-2D18C4771A4E}" srcOrd="1" destOrd="0" parTransId="{77DD6DF4-B625-4DDF-97D1-2F69FB94880F}" sibTransId="{BCE506D2-0C62-4D09-B3FA-6F1B11688BBF}"/>
    <dgm:cxn modelId="{3A5FC067-A13C-4D35-943E-3C8DC05E2AE5}" srcId="{3AB5F866-B213-41B3-85F7-9FBF8021ED24}" destId="{03AB418D-4D50-45DD-B4B3-6D96437F7C26}" srcOrd="3" destOrd="0" parTransId="{B400A4A1-8976-4755-9BA7-F2441701B830}" sibTransId="{3E27CE0D-13BE-46DD-8AC6-59D6ED54598A}"/>
    <dgm:cxn modelId="{1B7DC67B-2DD1-4208-9512-F10DE4F33291}" type="presOf" srcId="{03AB418D-4D50-45DD-B4B3-6D96437F7C26}" destId="{D2D32659-66EC-4615-9E72-B58EB7574DAD}" srcOrd="0" destOrd="0" presId="urn:microsoft.com/office/officeart/2018/2/layout/IconVerticalSolidList"/>
    <dgm:cxn modelId="{9112FB81-B8AA-4C5F-B971-7B777CB26618}" type="presOf" srcId="{A54DFDDD-D6FF-4141-9C01-63F7887B0597}" destId="{CDF42FD8-DD63-493F-83A9-DA172A18822B}" srcOrd="0" destOrd="0" presId="urn:microsoft.com/office/officeart/2018/2/layout/IconVerticalSolidList"/>
    <dgm:cxn modelId="{5BDC7BA2-BF57-4BAD-A363-9C07D4812A44}" srcId="{3AB5F866-B213-41B3-85F7-9FBF8021ED24}" destId="{9EC65F0A-5192-48C2-B4C6-05F3D616E89A}" srcOrd="0" destOrd="0" parTransId="{8A8BB3A1-21D6-4158-8D0B-1FF6D3EB64DA}" sibTransId="{AC0E88B4-D2FC-4CE2-9CFC-451A91649E02}"/>
    <dgm:cxn modelId="{425374AF-7E89-48F2-A05B-698AFDA0DD4B}" srcId="{3AB5F866-B213-41B3-85F7-9FBF8021ED24}" destId="{A54DFDDD-D6FF-4141-9C01-63F7887B0597}" srcOrd="2" destOrd="0" parTransId="{B5928873-0F2A-49AE-A955-B9B2E12A0F8E}" sibTransId="{E31045A0-9BA4-4EF1-BBC3-C8A33E1FE4D8}"/>
    <dgm:cxn modelId="{1818ACBE-6F02-4EFB-9272-EBE184DF7890}" type="presOf" srcId="{1887F416-A5BD-40FC-96ED-2D18C4771A4E}" destId="{1EC6956A-A829-41EA-8D51-3ABDBD335842}" srcOrd="0" destOrd="0" presId="urn:microsoft.com/office/officeart/2018/2/layout/IconVerticalSolidList"/>
    <dgm:cxn modelId="{F38E66C2-0F05-4C61-AC19-224F566EB078}" type="presOf" srcId="{9EC65F0A-5192-48C2-B4C6-05F3D616E89A}" destId="{4E2DFFC3-6E61-444C-A687-B9DB0D483B43}" srcOrd="0" destOrd="0" presId="urn:microsoft.com/office/officeart/2018/2/layout/IconVerticalSolidList"/>
    <dgm:cxn modelId="{20C4FDCE-F8F4-4022-AE48-7E13757B5626}" srcId="{3AB5F866-B213-41B3-85F7-9FBF8021ED24}" destId="{13895215-D960-4010-9F6E-92A12FB9F4F2}" srcOrd="4" destOrd="0" parTransId="{BBF714D3-1A10-40DF-BB58-82422C3C841B}" sibTransId="{D2432B7B-84D2-4A68-8285-46897AAF9980}"/>
    <dgm:cxn modelId="{33525ADC-9D04-4402-92FB-50F2FE8CCA2F}" type="presOf" srcId="{13895215-D960-4010-9F6E-92A12FB9F4F2}" destId="{00FC18C5-2029-497D-8CB5-BF35AE4530A7}" srcOrd="0" destOrd="0" presId="urn:microsoft.com/office/officeart/2018/2/layout/IconVerticalSolidList"/>
    <dgm:cxn modelId="{01D2345F-BD40-42D4-A197-42199A06B23A}" type="presParOf" srcId="{0309C101-3784-4D46-B6AB-BB79E5EFD711}" destId="{54C1F545-C2C4-4AD0-8997-B2C03293E47E}" srcOrd="0" destOrd="0" presId="urn:microsoft.com/office/officeart/2018/2/layout/IconVerticalSolidList"/>
    <dgm:cxn modelId="{A7ABC72E-C612-4FFA-B98F-A8667CE1C31B}" type="presParOf" srcId="{54C1F545-C2C4-4AD0-8997-B2C03293E47E}" destId="{4D4CF296-97FE-43B0-8FA1-375CC38AF235}" srcOrd="0" destOrd="0" presId="urn:microsoft.com/office/officeart/2018/2/layout/IconVerticalSolidList"/>
    <dgm:cxn modelId="{87FCC924-C6F6-402A-8413-AD3524D33034}" type="presParOf" srcId="{54C1F545-C2C4-4AD0-8997-B2C03293E47E}" destId="{A6156E7D-EE54-467B-9510-C8E29BED22A9}" srcOrd="1" destOrd="0" presId="urn:microsoft.com/office/officeart/2018/2/layout/IconVerticalSolidList"/>
    <dgm:cxn modelId="{41AD0DDA-83DF-4BB7-97B0-98BC7AA17EFF}" type="presParOf" srcId="{54C1F545-C2C4-4AD0-8997-B2C03293E47E}" destId="{E28F8CAD-1D2B-4491-899C-C77EE2D71684}" srcOrd="2" destOrd="0" presId="urn:microsoft.com/office/officeart/2018/2/layout/IconVerticalSolidList"/>
    <dgm:cxn modelId="{0BDD7357-B5A9-4710-996C-56FC22CDC0C1}" type="presParOf" srcId="{54C1F545-C2C4-4AD0-8997-B2C03293E47E}" destId="{4E2DFFC3-6E61-444C-A687-B9DB0D483B43}" srcOrd="3" destOrd="0" presId="urn:microsoft.com/office/officeart/2018/2/layout/IconVerticalSolidList"/>
    <dgm:cxn modelId="{B4EC2AAF-0362-4079-AF0C-26295ACF25BE}" type="presParOf" srcId="{0309C101-3784-4D46-B6AB-BB79E5EFD711}" destId="{CC656AB9-DCC0-4D89-BCC1-93F6A2AF2C47}" srcOrd="1" destOrd="0" presId="urn:microsoft.com/office/officeart/2018/2/layout/IconVerticalSolidList"/>
    <dgm:cxn modelId="{778C6355-6BC4-440C-97A4-FB315169D8D1}" type="presParOf" srcId="{0309C101-3784-4D46-B6AB-BB79E5EFD711}" destId="{A03C83D5-6FB4-486D-8FFA-2B6D4FC027CA}" srcOrd="2" destOrd="0" presId="urn:microsoft.com/office/officeart/2018/2/layout/IconVerticalSolidList"/>
    <dgm:cxn modelId="{3520C812-2A32-4E32-BB07-129CEDBF4F2C}" type="presParOf" srcId="{A03C83D5-6FB4-486D-8FFA-2B6D4FC027CA}" destId="{5D444E5E-C5C6-4329-8134-5594437F41B8}" srcOrd="0" destOrd="0" presId="urn:microsoft.com/office/officeart/2018/2/layout/IconVerticalSolidList"/>
    <dgm:cxn modelId="{EE891F75-06BF-4483-930A-09F287B3D867}" type="presParOf" srcId="{A03C83D5-6FB4-486D-8FFA-2B6D4FC027CA}" destId="{0B35FD79-ADE7-419E-B9A7-6B933ECAA8BA}" srcOrd="1" destOrd="0" presId="urn:microsoft.com/office/officeart/2018/2/layout/IconVerticalSolidList"/>
    <dgm:cxn modelId="{922F3C84-DFE0-4776-B9E0-7679E26E2EB0}" type="presParOf" srcId="{A03C83D5-6FB4-486D-8FFA-2B6D4FC027CA}" destId="{C71174E5-CFAD-4223-B0F6-08A31D1448D1}" srcOrd="2" destOrd="0" presId="urn:microsoft.com/office/officeart/2018/2/layout/IconVerticalSolidList"/>
    <dgm:cxn modelId="{4C50A7B5-B172-4219-8426-1BFEA6408BFC}" type="presParOf" srcId="{A03C83D5-6FB4-486D-8FFA-2B6D4FC027CA}" destId="{1EC6956A-A829-41EA-8D51-3ABDBD335842}" srcOrd="3" destOrd="0" presId="urn:microsoft.com/office/officeart/2018/2/layout/IconVerticalSolidList"/>
    <dgm:cxn modelId="{C8332DDE-75FF-4D5C-A880-3FE016EFE8D5}" type="presParOf" srcId="{0309C101-3784-4D46-B6AB-BB79E5EFD711}" destId="{014301D2-0820-4D78-84E5-A699FD4C43B1}" srcOrd="3" destOrd="0" presId="urn:microsoft.com/office/officeart/2018/2/layout/IconVerticalSolidList"/>
    <dgm:cxn modelId="{41723535-CF96-49D4-A8D2-A6F960C438C3}" type="presParOf" srcId="{0309C101-3784-4D46-B6AB-BB79E5EFD711}" destId="{1B113E15-D670-46B0-AC26-C51AAE81EB1F}" srcOrd="4" destOrd="0" presId="urn:microsoft.com/office/officeart/2018/2/layout/IconVerticalSolidList"/>
    <dgm:cxn modelId="{0FC2C9B5-CF12-4809-A92F-609D0F72E39E}" type="presParOf" srcId="{1B113E15-D670-46B0-AC26-C51AAE81EB1F}" destId="{BBC9BCE5-B04B-4316-8D00-A0221BBD7C43}" srcOrd="0" destOrd="0" presId="urn:microsoft.com/office/officeart/2018/2/layout/IconVerticalSolidList"/>
    <dgm:cxn modelId="{0E70583F-B57C-43F5-880A-8D7A616D87FF}" type="presParOf" srcId="{1B113E15-D670-46B0-AC26-C51AAE81EB1F}" destId="{C2499AA9-D62A-40BE-935A-AC7A1E457581}" srcOrd="1" destOrd="0" presId="urn:microsoft.com/office/officeart/2018/2/layout/IconVerticalSolidList"/>
    <dgm:cxn modelId="{C5F004E1-BD02-483A-8B64-EE9C2097273C}" type="presParOf" srcId="{1B113E15-D670-46B0-AC26-C51AAE81EB1F}" destId="{04ACF204-F79C-4C84-8123-FBA8C5E3A56E}" srcOrd="2" destOrd="0" presId="urn:microsoft.com/office/officeart/2018/2/layout/IconVerticalSolidList"/>
    <dgm:cxn modelId="{53BCE9EB-25D5-4A96-961C-78A186AA65CA}" type="presParOf" srcId="{1B113E15-D670-46B0-AC26-C51AAE81EB1F}" destId="{CDF42FD8-DD63-493F-83A9-DA172A18822B}" srcOrd="3" destOrd="0" presId="urn:microsoft.com/office/officeart/2018/2/layout/IconVerticalSolidList"/>
    <dgm:cxn modelId="{59C48498-4CF2-4B28-AAC1-75C8A15F0001}" type="presParOf" srcId="{0309C101-3784-4D46-B6AB-BB79E5EFD711}" destId="{42BE11AF-8ABA-4DDC-B0A5-A3D808A0A977}" srcOrd="5" destOrd="0" presId="urn:microsoft.com/office/officeart/2018/2/layout/IconVerticalSolidList"/>
    <dgm:cxn modelId="{7A677D50-AD92-41CF-A24A-3C3227948576}" type="presParOf" srcId="{0309C101-3784-4D46-B6AB-BB79E5EFD711}" destId="{E95EF8BE-CF56-4507-8417-0231FB76F543}" srcOrd="6" destOrd="0" presId="urn:microsoft.com/office/officeart/2018/2/layout/IconVerticalSolidList"/>
    <dgm:cxn modelId="{0824280F-79D9-446E-A474-8F5EC2C409E3}" type="presParOf" srcId="{E95EF8BE-CF56-4507-8417-0231FB76F543}" destId="{BB8A5195-3F62-4803-BDB4-76CDEE5ABDA6}" srcOrd="0" destOrd="0" presId="urn:microsoft.com/office/officeart/2018/2/layout/IconVerticalSolidList"/>
    <dgm:cxn modelId="{D815FA8F-C992-4AA4-AB35-AF56A8FF7296}" type="presParOf" srcId="{E95EF8BE-CF56-4507-8417-0231FB76F543}" destId="{BA3DFBEC-D1DD-4D2F-B49D-3C8F3C83D4DE}" srcOrd="1" destOrd="0" presId="urn:microsoft.com/office/officeart/2018/2/layout/IconVerticalSolidList"/>
    <dgm:cxn modelId="{666FB333-62BA-4256-B07B-E2EA1732F849}" type="presParOf" srcId="{E95EF8BE-CF56-4507-8417-0231FB76F543}" destId="{1FAE1F85-E796-435A-85ED-BD8518C3E4B2}" srcOrd="2" destOrd="0" presId="urn:microsoft.com/office/officeart/2018/2/layout/IconVerticalSolidList"/>
    <dgm:cxn modelId="{D5F34B6F-1EC2-477B-8A16-FAD93DD0F2E3}" type="presParOf" srcId="{E95EF8BE-CF56-4507-8417-0231FB76F543}" destId="{D2D32659-66EC-4615-9E72-B58EB7574DAD}" srcOrd="3" destOrd="0" presId="urn:microsoft.com/office/officeart/2018/2/layout/IconVerticalSolidList"/>
    <dgm:cxn modelId="{8CE2503E-D7E7-43F8-9D80-CF8E10DC640E}" type="presParOf" srcId="{0309C101-3784-4D46-B6AB-BB79E5EFD711}" destId="{DA6B664E-E483-4C8A-BB3D-181D31240BB2}" srcOrd="7" destOrd="0" presId="urn:microsoft.com/office/officeart/2018/2/layout/IconVerticalSolidList"/>
    <dgm:cxn modelId="{8A4507A6-F6F5-4E85-ACE5-B189F8EACA79}" type="presParOf" srcId="{0309C101-3784-4D46-B6AB-BB79E5EFD711}" destId="{FEBF6FCE-72F6-4924-97C8-0E0DFE89BDB5}" srcOrd="8" destOrd="0" presId="urn:microsoft.com/office/officeart/2018/2/layout/IconVerticalSolidList"/>
    <dgm:cxn modelId="{797723D7-DE9B-4FD1-BB7A-563ABB33EEB3}" type="presParOf" srcId="{FEBF6FCE-72F6-4924-97C8-0E0DFE89BDB5}" destId="{A4D412D7-5BE4-41EC-B35E-CD1207C545CF}" srcOrd="0" destOrd="0" presId="urn:microsoft.com/office/officeart/2018/2/layout/IconVerticalSolidList"/>
    <dgm:cxn modelId="{37D7A57E-B315-4A15-8E07-B97A5C5E3A9C}" type="presParOf" srcId="{FEBF6FCE-72F6-4924-97C8-0E0DFE89BDB5}" destId="{AA2224C2-1555-4119-83DC-03856D9CF4F6}" srcOrd="1" destOrd="0" presId="urn:microsoft.com/office/officeart/2018/2/layout/IconVerticalSolidList"/>
    <dgm:cxn modelId="{208E9D6D-D382-4871-A569-02D0A2424DD9}" type="presParOf" srcId="{FEBF6FCE-72F6-4924-97C8-0E0DFE89BDB5}" destId="{153403BE-DB0D-4CE5-9E6D-5AE5017D7123}" srcOrd="2" destOrd="0" presId="urn:microsoft.com/office/officeart/2018/2/layout/IconVerticalSolidList"/>
    <dgm:cxn modelId="{55C3BB71-E54F-444D-B0E1-63F2F5F684FC}" type="presParOf" srcId="{FEBF6FCE-72F6-4924-97C8-0E0DFE89BDB5}" destId="{00FC18C5-2029-497D-8CB5-BF35AE4530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EAC0E0-A27E-B840-9E71-6138256BCF33}" type="doc">
      <dgm:prSet loTypeId="urn:microsoft.com/office/officeart/2008/layout/AlternatingHexagon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4B2A75-8AFF-3443-BC7C-DB690B09D858}">
      <dgm:prSet phldrT="[Text]" custT="1"/>
      <dgm:spPr>
        <a:solidFill>
          <a:schemeClr val="bg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Search YouTube Data</a:t>
          </a:r>
        </a:p>
      </dgm:t>
    </dgm:pt>
    <dgm:pt modelId="{54E62205-A5F6-0B41-BAB8-F3C01326E47C}" type="parTrans" cxnId="{EFFE227E-85E8-BE44-B76A-39624B63F9DE}">
      <dgm:prSet/>
      <dgm:spPr/>
      <dgm:t>
        <a:bodyPr/>
        <a:lstStyle/>
        <a:p>
          <a:endParaRPr lang="en-US"/>
        </a:p>
      </dgm:t>
    </dgm:pt>
    <dgm:pt modelId="{7A575A12-4061-EB46-B8AA-9C71018803C9}" type="sibTrans" cxnId="{EFFE227E-85E8-BE44-B76A-39624B63F9DE}">
      <dgm:prSet custT="1"/>
      <dgm:spPr>
        <a:solidFill>
          <a:schemeClr val="bg1">
            <a:lumMod val="50000"/>
            <a:lumOff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/>
            <a:t>Airline data Analysis</a:t>
          </a:r>
        </a:p>
      </dgm:t>
    </dgm:pt>
    <dgm:pt modelId="{E7BF824A-CFFB-D94A-96A8-80A050C61BF3}">
      <dgm:prSet phldrT="[Text]" custT="1"/>
      <dgm:spPr>
        <a:solidFill>
          <a:schemeClr val="bg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Weather data Analysis</a:t>
          </a:r>
        </a:p>
      </dgm:t>
    </dgm:pt>
    <dgm:pt modelId="{1B0F4249-D91A-3F43-972F-798F889268B2}" type="parTrans" cxnId="{82A59AEF-798D-DC4D-911B-339C10978731}">
      <dgm:prSet/>
      <dgm:spPr/>
      <dgm:t>
        <a:bodyPr/>
        <a:lstStyle/>
        <a:p>
          <a:endParaRPr lang="en-US"/>
        </a:p>
      </dgm:t>
    </dgm:pt>
    <dgm:pt modelId="{E0F98F01-EE06-DE42-B186-DE52F65599BB}" type="sibTrans" cxnId="{82A59AEF-798D-DC4D-911B-339C10978731}">
      <dgm:prSet custT="1"/>
      <dgm:spPr>
        <a:solidFill>
          <a:schemeClr val="bg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Sentiment Analysis on Twitter</a:t>
          </a:r>
        </a:p>
      </dgm:t>
    </dgm:pt>
    <dgm:pt modelId="{5D5FE214-50DD-0D45-A7F9-4A910A842296}">
      <dgm:prSet phldrT="[Text]" custT="1"/>
      <dgm:spPr>
        <a:solidFill>
          <a:schemeClr val="bg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Analyzing Stock Market data</a:t>
          </a:r>
        </a:p>
      </dgm:t>
    </dgm:pt>
    <dgm:pt modelId="{C44697EF-D636-D747-B9ED-28776D6445EC}" type="parTrans" cxnId="{67D89E21-1A59-9240-BE78-7204648D6210}">
      <dgm:prSet/>
      <dgm:spPr/>
      <dgm:t>
        <a:bodyPr/>
        <a:lstStyle/>
        <a:p>
          <a:endParaRPr lang="en-US"/>
        </a:p>
      </dgm:t>
    </dgm:pt>
    <dgm:pt modelId="{7C0FB5E1-ECDC-0549-9B86-4B1075B25610}" type="sibTrans" cxnId="{67D89E21-1A59-9240-BE78-7204648D6210}">
      <dgm:prSet custT="1"/>
      <dgm:spPr>
        <a:solidFill>
          <a:schemeClr val="bg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Movies dataset Analysis on IMDB</a:t>
          </a:r>
        </a:p>
      </dgm:t>
    </dgm:pt>
    <dgm:pt modelId="{9BA9AC10-C066-0741-B0D8-0A31BF7B094B}" type="pres">
      <dgm:prSet presAssocID="{21EAC0E0-A27E-B840-9E71-6138256BCF33}" presName="Name0" presStyleCnt="0">
        <dgm:presLayoutVars>
          <dgm:chMax/>
          <dgm:chPref/>
          <dgm:dir/>
          <dgm:animLvl val="lvl"/>
        </dgm:presLayoutVars>
      </dgm:prSet>
      <dgm:spPr/>
    </dgm:pt>
    <dgm:pt modelId="{2BE19E20-08DA-144B-B8E2-A95E2020890A}" type="pres">
      <dgm:prSet presAssocID="{664B2A75-8AFF-3443-BC7C-DB690B09D858}" presName="composite" presStyleCnt="0"/>
      <dgm:spPr/>
    </dgm:pt>
    <dgm:pt modelId="{659C0D4C-3B28-1048-93E7-65D4EA71225A}" type="pres">
      <dgm:prSet presAssocID="{664B2A75-8AFF-3443-BC7C-DB690B09D85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E7AC32DE-69EF-124C-8599-D11387EA89D4}" type="pres">
      <dgm:prSet presAssocID="{664B2A75-8AFF-3443-BC7C-DB690B09D85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5DE7D2A-BA1C-D640-AFE5-B01EE7908B46}" type="pres">
      <dgm:prSet presAssocID="{664B2A75-8AFF-3443-BC7C-DB690B09D858}" presName="BalanceSpacing" presStyleCnt="0"/>
      <dgm:spPr/>
    </dgm:pt>
    <dgm:pt modelId="{0AD75E1F-133A-C84F-B958-DD43B7E62EF9}" type="pres">
      <dgm:prSet presAssocID="{664B2A75-8AFF-3443-BC7C-DB690B09D858}" presName="BalanceSpacing1" presStyleCnt="0"/>
      <dgm:spPr/>
    </dgm:pt>
    <dgm:pt modelId="{4CA9080A-6D4F-6F4A-AFED-DEA3047E5D97}" type="pres">
      <dgm:prSet presAssocID="{7A575A12-4061-EB46-B8AA-9C71018803C9}" presName="Accent1Text" presStyleLbl="node1" presStyleIdx="1" presStyleCnt="6"/>
      <dgm:spPr/>
    </dgm:pt>
    <dgm:pt modelId="{F48FFD1F-AFE8-B142-8D78-7CDCB1AC1198}" type="pres">
      <dgm:prSet presAssocID="{7A575A12-4061-EB46-B8AA-9C71018803C9}" presName="spaceBetweenRectangles" presStyleCnt="0"/>
      <dgm:spPr/>
    </dgm:pt>
    <dgm:pt modelId="{FB7A1315-AD3C-E846-8FD6-7D8CAEBA352F}" type="pres">
      <dgm:prSet presAssocID="{E7BF824A-CFFB-D94A-96A8-80A050C61BF3}" presName="composite" presStyleCnt="0"/>
      <dgm:spPr/>
    </dgm:pt>
    <dgm:pt modelId="{42D5C4D6-DDFD-6344-BE24-B44010B269D1}" type="pres">
      <dgm:prSet presAssocID="{E7BF824A-CFFB-D94A-96A8-80A050C61BF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257D279-315A-BB47-BC54-442070D9B093}" type="pres">
      <dgm:prSet presAssocID="{E7BF824A-CFFB-D94A-96A8-80A050C61BF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6284104-1203-3E4B-A16F-1979E82C954B}" type="pres">
      <dgm:prSet presAssocID="{E7BF824A-CFFB-D94A-96A8-80A050C61BF3}" presName="BalanceSpacing" presStyleCnt="0"/>
      <dgm:spPr/>
    </dgm:pt>
    <dgm:pt modelId="{B0308221-79D1-B045-BEE2-04DF09DDFFF5}" type="pres">
      <dgm:prSet presAssocID="{E7BF824A-CFFB-D94A-96A8-80A050C61BF3}" presName="BalanceSpacing1" presStyleCnt="0"/>
      <dgm:spPr/>
    </dgm:pt>
    <dgm:pt modelId="{7BBD1E1C-2171-C54E-BD76-A4ECF5A06A18}" type="pres">
      <dgm:prSet presAssocID="{E0F98F01-EE06-DE42-B186-DE52F65599BB}" presName="Accent1Text" presStyleLbl="node1" presStyleIdx="3" presStyleCnt="6"/>
      <dgm:spPr/>
    </dgm:pt>
    <dgm:pt modelId="{A9B0BC7F-A9C4-F54D-B503-510325040F85}" type="pres">
      <dgm:prSet presAssocID="{E0F98F01-EE06-DE42-B186-DE52F65599BB}" presName="spaceBetweenRectangles" presStyleCnt="0"/>
      <dgm:spPr/>
    </dgm:pt>
    <dgm:pt modelId="{4A158AF1-D1C0-9143-9A0E-60C7A07FC96D}" type="pres">
      <dgm:prSet presAssocID="{5D5FE214-50DD-0D45-A7F9-4A910A842296}" presName="composite" presStyleCnt="0"/>
      <dgm:spPr/>
    </dgm:pt>
    <dgm:pt modelId="{149EAE97-27F3-D442-9749-31984459E5B7}" type="pres">
      <dgm:prSet presAssocID="{5D5FE214-50DD-0D45-A7F9-4A910A84229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F53C3328-5EDA-E141-99F9-CFB3A453D914}" type="pres">
      <dgm:prSet presAssocID="{5D5FE214-50DD-0D45-A7F9-4A910A84229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7C805BD-8EBC-A04C-9F78-250A7B0E4FD3}" type="pres">
      <dgm:prSet presAssocID="{5D5FE214-50DD-0D45-A7F9-4A910A842296}" presName="BalanceSpacing" presStyleCnt="0"/>
      <dgm:spPr/>
    </dgm:pt>
    <dgm:pt modelId="{A71C8E24-AF26-6647-9A9B-A625C4972F5F}" type="pres">
      <dgm:prSet presAssocID="{5D5FE214-50DD-0D45-A7F9-4A910A842296}" presName="BalanceSpacing1" presStyleCnt="0"/>
      <dgm:spPr/>
    </dgm:pt>
    <dgm:pt modelId="{277BE3A8-6366-1E45-AE42-7F7BB9184AB3}" type="pres">
      <dgm:prSet presAssocID="{7C0FB5E1-ECDC-0549-9B86-4B1075B25610}" presName="Accent1Text" presStyleLbl="node1" presStyleIdx="5" presStyleCnt="6" custLinFactNeighborX="-3950" custLinFactNeighborY="-2572"/>
      <dgm:spPr/>
    </dgm:pt>
  </dgm:ptLst>
  <dgm:cxnLst>
    <dgm:cxn modelId="{67D89E21-1A59-9240-BE78-7204648D6210}" srcId="{21EAC0E0-A27E-B840-9E71-6138256BCF33}" destId="{5D5FE214-50DD-0D45-A7F9-4A910A842296}" srcOrd="2" destOrd="0" parTransId="{C44697EF-D636-D747-B9ED-28776D6445EC}" sibTransId="{7C0FB5E1-ECDC-0549-9B86-4B1075B25610}"/>
    <dgm:cxn modelId="{A62A1E44-6068-2B4B-B2C9-F4AF32034052}" type="presOf" srcId="{7C0FB5E1-ECDC-0549-9B86-4B1075B25610}" destId="{277BE3A8-6366-1E45-AE42-7F7BB9184AB3}" srcOrd="0" destOrd="0" presId="urn:microsoft.com/office/officeart/2008/layout/AlternatingHexagons"/>
    <dgm:cxn modelId="{87E6796C-DAEC-6A4A-B398-91E4EAFB5E6A}" type="presOf" srcId="{7A575A12-4061-EB46-B8AA-9C71018803C9}" destId="{4CA9080A-6D4F-6F4A-AFED-DEA3047E5D97}" srcOrd="0" destOrd="0" presId="urn:microsoft.com/office/officeart/2008/layout/AlternatingHexagons"/>
    <dgm:cxn modelId="{EFFE227E-85E8-BE44-B76A-39624B63F9DE}" srcId="{21EAC0E0-A27E-B840-9E71-6138256BCF33}" destId="{664B2A75-8AFF-3443-BC7C-DB690B09D858}" srcOrd="0" destOrd="0" parTransId="{54E62205-A5F6-0B41-BAB8-F3C01326E47C}" sibTransId="{7A575A12-4061-EB46-B8AA-9C71018803C9}"/>
    <dgm:cxn modelId="{0A98488A-D226-1C4B-9816-75BAF4505011}" type="presOf" srcId="{5D5FE214-50DD-0D45-A7F9-4A910A842296}" destId="{149EAE97-27F3-D442-9749-31984459E5B7}" srcOrd="0" destOrd="0" presId="urn:microsoft.com/office/officeart/2008/layout/AlternatingHexagons"/>
    <dgm:cxn modelId="{D20B5293-FCBF-B045-909B-1F8BACBBCCD0}" type="presOf" srcId="{664B2A75-8AFF-3443-BC7C-DB690B09D858}" destId="{659C0D4C-3B28-1048-93E7-65D4EA71225A}" srcOrd="0" destOrd="0" presId="urn:microsoft.com/office/officeart/2008/layout/AlternatingHexagons"/>
    <dgm:cxn modelId="{CC0EDBBE-03BE-BC4D-A1BE-27791EFAA9F4}" type="presOf" srcId="{21EAC0E0-A27E-B840-9E71-6138256BCF33}" destId="{9BA9AC10-C066-0741-B0D8-0A31BF7B094B}" srcOrd="0" destOrd="0" presId="urn:microsoft.com/office/officeart/2008/layout/AlternatingHexagons"/>
    <dgm:cxn modelId="{D6D7A2D2-924D-FF49-B702-39513C69B3B5}" type="presOf" srcId="{E0F98F01-EE06-DE42-B186-DE52F65599BB}" destId="{7BBD1E1C-2171-C54E-BD76-A4ECF5A06A18}" srcOrd="0" destOrd="0" presId="urn:microsoft.com/office/officeart/2008/layout/AlternatingHexagons"/>
    <dgm:cxn modelId="{82A59AEF-798D-DC4D-911B-339C10978731}" srcId="{21EAC0E0-A27E-B840-9E71-6138256BCF33}" destId="{E7BF824A-CFFB-D94A-96A8-80A050C61BF3}" srcOrd="1" destOrd="0" parTransId="{1B0F4249-D91A-3F43-972F-798F889268B2}" sibTransId="{E0F98F01-EE06-DE42-B186-DE52F65599BB}"/>
    <dgm:cxn modelId="{A48BC4F2-1537-A747-8794-F958F58D229A}" type="presOf" srcId="{E7BF824A-CFFB-D94A-96A8-80A050C61BF3}" destId="{42D5C4D6-DDFD-6344-BE24-B44010B269D1}" srcOrd="0" destOrd="0" presId="urn:microsoft.com/office/officeart/2008/layout/AlternatingHexagons"/>
    <dgm:cxn modelId="{033AC7E4-58C7-DD43-B455-5C933AF82D5F}" type="presParOf" srcId="{9BA9AC10-C066-0741-B0D8-0A31BF7B094B}" destId="{2BE19E20-08DA-144B-B8E2-A95E2020890A}" srcOrd="0" destOrd="0" presId="urn:microsoft.com/office/officeart/2008/layout/AlternatingHexagons"/>
    <dgm:cxn modelId="{B0CEE431-E660-8541-8AAF-00982B340725}" type="presParOf" srcId="{2BE19E20-08DA-144B-B8E2-A95E2020890A}" destId="{659C0D4C-3B28-1048-93E7-65D4EA71225A}" srcOrd="0" destOrd="0" presId="urn:microsoft.com/office/officeart/2008/layout/AlternatingHexagons"/>
    <dgm:cxn modelId="{92179570-E200-3E47-9BEC-BB1F0403C963}" type="presParOf" srcId="{2BE19E20-08DA-144B-B8E2-A95E2020890A}" destId="{E7AC32DE-69EF-124C-8599-D11387EA89D4}" srcOrd="1" destOrd="0" presId="urn:microsoft.com/office/officeart/2008/layout/AlternatingHexagons"/>
    <dgm:cxn modelId="{E384F7C0-ABCC-0644-926B-A1319D776E9A}" type="presParOf" srcId="{2BE19E20-08DA-144B-B8E2-A95E2020890A}" destId="{55DE7D2A-BA1C-D640-AFE5-B01EE7908B46}" srcOrd="2" destOrd="0" presId="urn:microsoft.com/office/officeart/2008/layout/AlternatingHexagons"/>
    <dgm:cxn modelId="{CC3BF4B9-23EC-4D4A-A769-1802B7B7CFFD}" type="presParOf" srcId="{2BE19E20-08DA-144B-B8E2-A95E2020890A}" destId="{0AD75E1F-133A-C84F-B958-DD43B7E62EF9}" srcOrd="3" destOrd="0" presId="urn:microsoft.com/office/officeart/2008/layout/AlternatingHexagons"/>
    <dgm:cxn modelId="{9416FD69-37A3-9A46-B5EA-CCC49D8AAEEE}" type="presParOf" srcId="{2BE19E20-08DA-144B-B8E2-A95E2020890A}" destId="{4CA9080A-6D4F-6F4A-AFED-DEA3047E5D97}" srcOrd="4" destOrd="0" presId="urn:microsoft.com/office/officeart/2008/layout/AlternatingHexagons"/>
    <dgm:cxn modelId="{E8E32F62-7421-0F45-AAF8-F2A799C3F5C5}" type="presParOf" srcId="{9BA9AC10-C066-0741-B0D8-0A31BF7B094B}" destId="{F48FFD1F-AFE8-B142-8D78-7CDCB1AC1198}" srcOrd="1" destOrd="0" presId="urn:microsoft.com/office/officeart/2008/layout/AlternatingHexagons"/>
    <dgm:cxn modelId="{5329FAC7-96C9-E74C-B0C8-515148196A96}" type="presParOf" srcId="{9BA9AC10-C066-0741-B0D8-0A31BF7B094B}" destId="{FB7A1315-AD3C-E846-8FD6-7D8CAEBA352F}" srcOrd="2" destOrd="0" presId="urn:microsoft.com/office/officeart/2008/layout/AlternatingHexagons"/>
    <dgm:cxn modelId="{A2D239C2-A21F-7640-BDDD-A126BAD3F67C}" type="presParOf" srcId="{FB7A1315-AD3C-E846-8FD6-7D8CAEBA352F}" destId="{42D5C4D6-DDFD-6344-BE24-B44010B269D1}" srcOrd="0" destOrd="0" presId="urn:microsoft.com/office/officeart/2008/layout/AlternatingHexagons"/>
    <dgm:cxn modelId="{C43FF061-4609-624C-B7B7-5A0B9DCAA8D8}" type="presParOf" srcId="{FB7A1315-AD3C-E846-8FD6-7D8CAEBA352F}" destId="{D257D279-315A-BB47-BC54-442070D9B093}" srcOrd="1" destOrd="0" presId="urn:microsoft.com/office/officeart/2008/layout/AlternatingHexagons"/>
    <dgm:cxn modelId="{62540272-1638-A247-877E-BF0252C1824A}" type="presParOf" srcId="{FB7A1315-AD3C-E846-8FD6-7D8CAEBA352F}" destId="{66284104-1203-3E4B-A16F-1979E82C954B}" srcOrd="2" destOrd="0" presId="urn:microsoft.com/office/officeart/2008/layout/AlternatingHexagons"/>
    <dgm:cxn modelId="{EE79B9FA-DD38-514B-94D9-E52EA96E28A8}" type="presParOf" srcId="{FB7A1315-AD3C-E846-8FD6-7D8CAEBA352F}" destId="{B0308221-79D1-B045-BEE2-04DF09DDFFF5}" srcOrd="3" destOrd="0" presId="urn:microsoft.com/office/officeart/2008/layout/AlternatingHexagons"/>
    <dgm:cxn modelId="{DF2247DF-C217-1742-988B-C6DB3184ED11}" type="presParOf" srcId="{FB7A1315-AD3C-E846-8FD6-7D8CAEBA352F}" destId="{7BBD1E1C-2171-C54E-BD76-A4ECF5A06A18}" srcOrd="4" destOrd="0" presId="urn:microsoft.com/office/officeart/2008/layout/AlternatingHexagons"/>
    <dgm:cxn modelId="{C0A4A05F-7AE0-DE44-B319-BCCA0281A2AD}" type="presParOf" srcId="{9BA9AC10-C066-0741-B0D8-0A31BF7B094B}" destId="{A9B0BC7F-A9C4-F54D-B503-510325040F85}" srcOrd="3" destOrd="0" presId="urn:microsoft.com/office/officeart/2008/layout/AlternatingHexagons"/>
    <dgm:cxn modelId="{74DF9953-959F-514F-9F46-BAC9BC1C9B56}" type="presParOf" srcId="{9BA9AC10-C066-0741-B0D8-0A31BF7B094B}" destId="{4A158AF1-D1C0-9143-9A0E-60C7A07FC96D}" srcOrd="4" destOrd="0" presId="urn:microsoft.com/office/officeart/2008/layout/AlternatingHexagons"/>
    <dgm:cxn modelId="{8B481E82-25F9-214E-8802-FEEA1D03B36E}" type="presParOf" srcId="{4A158AF1-D1C0-9143-9A0E-60C7A07FC96D}" destId="{149EAE97-27F3-D442-9749-31984459E5B7}" srcOrd="0" destOrd="0" presId="urn:microsoft.com/office/officeart/2008/layout/AlternatingHexagons"/>
    <dgm:cxn modelId="{E7E418F1-2C84-FC48-9B27-4CB9E8290607}" type="presParOf" srcId="{4A158AF1-D1C0-9143-9A0E-60C7A07FC96D}" destId="{F53C3328-5EDA-E141-99F9-CFB3A453D914}" srcOrd="1" destOrd="0" presId="urn:microsoft.com/office/officeart/2008/layout/AlternatingHexagons"/>
    <dgm:cxn modelId="{F52A61F8-F228-114B-8A97-9D9F234A13F8}" type="presParOf" srcId="{4A158AF1-D1C0-9143-9A0E-60C7A07FC96D}" destId="{A7C805BD-8EBC-A04C-9F78-250A7B0E4FD3}" srcOrd="2" destOrd="0" presId="urn:microsoft.com/office/officeart/2008/layout/AlternatingHexagons"/>
    <dgm:cxn modelId="{7B993607-06FA-7A47-B29E-CB3537AE442C}" type="presParOf" srcId="{4A158AF1-D1C0-9143-9A0E-60C7A07FC96D}" destId="{A71C8E24-AF26-6647-9A9B-A625C4972F5F}" srcOrd="3" destOrd="0" presId="urn:microsoft.com/office/officeart/2008/layout/AlternatingHexagons"/>
    <dgm:cxn modelId="{0D59840F-FFFB-3446-9502-5A6B6FC3753C}" type="presParOf" srcId="{4A158AF1-D1C0-9143-9A0E-60C7A07FC96D}" destId="{277BE3A8-6366-1E45-AE42-7F7BB9184AB3}" srcOrd="4" destOrd="0" presId="urn:microsoft.com/office/officeart/2008/layout/AlternatingHexagons"/>
  </dgm:cxnLst>
  <dgm:bg>
    <a:effectLst>
      <a:outerShdw blurRad="50800" dist="50800" dir="5400000" algn="ctr" rotWithShape="0">
        <a:schemeClr val="tx1">
          <a:lumMod val="65000"/>
        </a:scheme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6BC4E5-CAFA-C14E-915F-36F4FF970433}" type="doc">
      <dgm:prSet loTypeId="urn:microsoft.com/office/officeart/2005/8/layout/hList9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23D4D7-4FF8-9B42-90E5-885830DB066F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Column1</a:t>
          </a:r>
        </a:p>
      </dgm:t>
    </dgm:pt>
    <dgm:pt modelId="{B6D6710D-73C0-C643-834C-55DEB2CDEC3D}" type="parTrans" cxnId="{74E5DEC9-10DB-7F47-8957-1E8CD3DE8018}">
      <dgm:prSet/>
      <dgm:spPr/>
      <dgm:t>
        <a:bodyPr/>
        <a:lstStyle/>
        <a:p>
          <a:endParaRPr lang="en-US"/>
        </a:p>
      </dgm:t>
    </dgm:pt>
    <dgm:pt modelId="{576CC7B3-2E47-FF46-B66C-D6448DEEF80E}" type="sibTrans" cxnId="{74E5DEC9-10DB-7F47-8957-1E8CD3DE8018}">
      <dgm:prSet/>
      <dgm:spPr/>
      <dgm:t>
        <a:bodyPr/>
        <a:lstStyle/>
        <a:p>
          <a:endParaRPr lang="en-US"/>
        </a:p>
      </dgm:t>
    </dgm:pt>
    <dgm:pt modelId="{72007553-E2D6-734A-A6E2-F235A36525F6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Video id</a:t>
          </a:r>
        </a:p>
      </dgm:t>
    </dgm:pt>
    <dgm:pt modelId="{81133890-3567-9241-B26F-C0914D21631E}" type="parTrans" cxnId="{3B885F72-792C-E240-B8CA-354EF82F5B6F}">
      <dgm:prSet/>
      <dgm:spPr/>
      <dgm:t>
        <a:bodyPr/>
        <a:lstStyle/>
        <a:p>
          <a:endParaRPr lang="en-US"/>
        </a:p>
      </dgm:t>
    </dgm:pt>
    <dgm:pt modelId="{1FA75E97-AC1B-3C4F-B032-EBFFA3BDDA00}" type="sibTrans" cxnId="{3B885F72-792C-E240-B8CA-354EF82F5B6F}">
      <dgm:prSet/>
      <dgm:spPr/>
      <dgm:t>
        <a:bodyPr/>
        <a:lstStyle/>
        <a:p>
          <a:endParaRPr lang="en-US"/>
        </a:p>
      </dgm:t>
    </dgm:pt>
    <dgm:pt modelId="{E3D209D2-353C-6E4D-99BE-EF42F83FB061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Column4</a:t>
          </a:r>
        </a:p>
      </dgm:t>
    </dgm:pt>
    <dgm:pt modelId="{0C36E1EF-4A8E-0747-AAE0-93C89B3EA930}" type="parTrans" cxnId="{DC774C18-0C06-6C44-A5D8-E8AF203E3B4F}">
      <dgm:prSet/>
      <dgm:spPr/>
      <dgm:t>
        <a:bodyPr/>
        <a:lstStyle/>
        <a:p>
          <a:endParaRPr lang="en-US"/>
        </a:p>
      </dgm:t>
    </dgm:pt>
    <dgm:pt modelId="{AA1A0441-F0D3-4347-B272-C658F507E100}" type="sibTrans" cxnId="{DC774C18-0C06-6C44-A5D8-E8AF203E3B4F}">
      <dgm:prSet/>
      <dgm:spPr/>
      <dgm:t>
        <a:bodyPr/>
        <a:lstStyle/>
        <a:p>
          <a:endParaRPr lang="en-US"/>
        </a:p>
      </dgm:t>
    </dgm:pt>
    <dgm:pt modelId="{E7115C35-BF73-EE4A-9362-90AAEF070876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Category</a:t>
          </a:r>
        </a:p>
      </dgm:t>
    </dgm:pt>
    <dgm:pt modelId="{F143DEE5-BA96-C244-84EF-BAEE166C0476}" type="parTrans" cxnId="{9773695B-83C3-BC43-B375-CD5138EC131F}">
      <dgm:prSet/>
      <dgm:spPr/>
      <dgm:t>
        <a:bodyPr/>
        <a:lstStyle/>
        <a:p>
          <a:endParaRPr lang="en-US"/>
        </a:p>
      </dgm:t>
    </dgm:pt>
    <dgm:pt modelId="{280265A1-598B-A14B-AF11-E6E8694A37CC}" type="sibTrans" cxnId="{9773695B-83C3-BC43-B375-CD5138EC131F}">
      <dgm:prSet/>
      <dgm:spPr/>
      <dgm:t>
        <a:bodyPr/>
        <a:lstStyle/>
        <a:p>
          <a:endParaRPr lang="en-US"/>
        </a:p>
      </dgm:t>
    </dgm:pt>
    <dgm:pt modelId="{A2002FB3-0F46-F94E-AABF-29AFBE92056D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Column6</a:t>
          </a:r>
        </a:p>
      </dgm:t>
    </dgm:pt>
    <dgm:pt modelId="{B8628DF3-1696-C849-A41A-633925631FE0}" type="parTrans" cxnId="{9D5703BD-3F04-D64A-9B5F-64DD2C38AD9A}">
      <dgm:prSet/>
      <dgm:spPr/>
      <dgm:t>
        <a:bodyPr/>
        <a:lstStyle/>
        <a:p>
          <a:endParaRPr lang="en-US"/>
        </a:p>
      </dgm:t>
    </dgm:pt>
    <dgm:pt modelId="{751DB555-E2AD-D744-9AD1-61F6BC7B55B9}" type="sibTrans" cxnId="{9D5703BD-3F04-D64A-9B5F-64DD2C38AD9A}">
      <dgm:prSet/>
      <dgm:spPr/>
      <dgm:t>
        <a:bodyPr/>
        <a:lstStyle/>
        <a:p>
          <a:endParaRPr lang="en-US"/>
        </a:p>
      </dgm:t>
    </dgm:pt>
    <dgm:pt modelId="{55779F34-B284-344C-AAB2-D05A0BDFC2D2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No of Views</a:t>
          </a:r>
        </a:p>
      </dgm:t>
    </dgm:pt>
    <dgm:pt modelId="{01AFB3ED-0231-3A42-A3E9-43269E6E2869}" type="parTrans" cxnId="{40EEE445-119D-974A-9B4C-DA9CB8E91A39}">
      <dgm:prSet/>
      <dgm:spPr/>
      <dgm:t>
        <a:bodyPr/>
        <a:lstStyle/>
        <a:p>
          <a:endParaRPr lang="en-US"/>
        </a:p>
      </dgm:t>
    </dgm:pt>
    <dgm:pt modelId="{9D368B3D-D5E2-3447-A61A-AF2F8074C9D1}" type="sibTrans" cxnId="{40EEE445-119D-974A-9B4C-DA9CB8E91A39}">
      <dgm:prSet/>
      <dgm:spPr/>
      <dgm:t>
        <a:bodyPr/>
        <a:lstStyle/>
        <a:p>
          <a:endParaRPr lang="en-US"/>
        </a:p>
      </dgm:t>
    </dgm:pt>
    <dgm:pt modelId="{32091FE7-E714-E941-A314-7B8782BFA24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Column10</a:t>
          </a:r>
        </a:p>
      </dgm:t>
    </dgm:pt>
    <dgm:pt modelId="{A9A20447-D0E3-844B-BBFC-CA4B4C41C01D}" type="parTrans" cxnId="{E4735AAB-F937-4A43-8B1C-B6BD2D2549B3}">
      <dgm:prSet/>
      <dgm:spPr/>
      <dgm:t>
        <a:bodyPr/>
        <a:lstStyle/>
        <a:p>
          <a:endParaRPr lang="en-US"/>
        </a:p>
      </dgm:t>
    </dgm:pt>
    <dgm:pt modelId="{24D7F8DF-6CE5-6147-9A5F-5DC2CDB91853}" type="sibTrans" cxnId="{E4735AAB-F937-4A43-8B1C-B6BD2D2549B3}">
      <dgm:prSet/>
      <dgm:spPr/>
      <dgm:t>
        <a:bodyPr/>
        <a:lstStyle/>
        <a:p>
          <a:endParaRPr lang="en-US"/>
        </a:p>
      </dgm:t>
    </dgm:pt>
    <dgm:pt modelId="{A7326EC6-41DD-004E-B6B0-05A0F8379F27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Related video Ids</a:t>
          </a:r>
        </a:p>
      </dgm:t>
    </dgm:pt>
    <dgm:pt modelId="{A293E499-3BC5-8B40-931A-94A4731DD39B}" type="parTrans" cxnId="{94908573-8042-034C-8307-D3B20A85C648}">
      <dgm:prSet/>
      <dgm:spPr/>
      <dgm:t>
        <a:bodyPr/>
        <a:lstStyle/>
        <a:p>
          <a:endParaRPr lang="en-US"/>
        </a:p>
      </dgm:t>
    </dgm:pt>
    <dgm:pt modelId="{36D898B2-905E-3144-BBE0-BB5C676AAD03}" type="sibTrans" cxnId="{94908573-8042-034C-8307-D3B20A85C648}">
      <dgm:prSet/>
      <dgm:spPr/>
      <dgm:t>
        <a:bodyPr/>
        <a:lstStyle/>
        <a:p>
          <a:endParaRPr lang="en-US"/>
        </a:p>
      </dgm:t>
    </dgm:pt>
    <dgm:pt modelId="{7DAB4057-6F51-8249-81C2-470D03952145}" type="pres">
      <dgm:prSet presAssocID="{AB6BC4E5-CAFA-C14E-915F-36F4FF970433}" presName="list" presStyleCnt="0">
        <dgm:presLayoutVars>
          <dgm:dir/>
          <dgm:animLvl val="lvl"/>
        </dgm:presLayoutVars>
      </dgm:prSet>
      <dgm:spPr/>
    </dgm:pt>
    <dgm:pt modelId="{C44E8171-EE24-334C-A0F4-208DCE554754}" type="pres">
      <dgm:prSet presAssocID="{3323D4D7-4FF8-9B42-90E5-885830DB066F}" presName="posSpace" presStyleCnt="0"/>
      <dgm:spPr/>
    </dgm:pt>
    <dgm:pt modelId="{48522359-BCA3-2C4A-AEEE-4CFBED6E7A42}" type="pres">
      <dgm:prSet presAssocID="{3323D4D7-4FF8-9B42-90E5-885830DB066F}" presName="vertFlow" presStyleCnt="0"/>
      <dgm:spPr/>
    </dgm:pt>
    <dgm:pt modelId="{1F1E167F-D127-104F-AA94-F437762EE30E}" type="pres">
      <dgm:prSet presAssocID="{3323D4D7-4FF8-9B42-90E5-885830DB066F}" presName="topSpace" presStyleCnt="0"/>
      <dgm:spPr/>
    </dgm:pt>
    <dgm:pt modelId="{3F81CDD9-947B-3F49-86AA-A09348019541}" type="pres">
      <dgm:prSet presAssocID="{3323D4D7-4FF8-9B42-90E5-885830DB066F}" presName="firstComp" presStyleCnt="0"/>
      <dgm:spPr/>
    </dgm:pt>
    <dgm:pt modelId="{3C96B69C-8E47-FA46-AF59-BC7B82FCE102}" type="pres">
      <dgm:prSet presAssocID="{3323D4D7-4FF8-9B42-90E5-885830DB066F}" presName="firstChild" presStyleLbl="bgAccFollowNode1" presStyleIdx="0" presStyleCnt="4"/>
      <dgm:spPr/>
    </dgm:pt>
    <dgm:pt modelId="{3DC2006A-2C54-A54B-9CF1-2D83E87CA5CA}" type="pres">
      <dgm:prSet presAssocID="{3323D4D7-4FF8-9B42-90E5-885830DB066F}" presName="firstChildTx" presStyleLbl="bgAccFollowNode1" presStyleIdx="0" presStyleCnt="4">
        <dgm:presLayoutVars>
          <dgm:bulletEnabled val="1"/>
        </dgm:presLayoutVars>
      </dgm:prSet>
      <dgm:spPr/>
    </dgm:pt>
    <dgm:pt modelId="{AC918558-71AE-104F-A000-DFF3CA7048BF}" type="pres">
      <dgm:prSet presAssocID="{3323D4D7-4FF8-9B42-90E5-885830DB066F}" presName="negSpace" presStyleCnt="0"/>
      <dgm:spPr/>
    </dgm:pt>
    <dgm:pt modelId="{3F8E5127-2BC6-294E-AB5F-036A02622250}" type="pres">
      <dgm:prSet presAssocID="{3323D4D7-4FF8-9B42-90E5-885830DB066F}" presName="circle" presStyleLbl="node1" presStyleIdx="0" presStyleCnt="4"/>
      <dgm:spPr/>
    </dgm:pt>
    <dgm:pt modelId="{D267B140-C46D-B344-962C-FFA42218A6B8}" type="pres">
      <dgm:prSet presAssocID="{576CC7B3-2E47-FF46-B66C-D6448DEEF80E}" presName="transSpace" presStyleCnt="0"/>
      <dgm:spPr/>
    </dgm:pt>
    <dgm:pt modelId="{923DEC99-0982-454A-BA59-0576D9FE7459}" type="pres">
      <dgm:prSet presAssocID="{E3D209D2-353C-6E4D-99BE-EF42F83FB061}" presName="posSpace" presStyleCnt="0"/>
      <dgm:spPr/>
    </dgm:pt>
    <dgm:pt modelId="{DC042CED-85CA-584D-8397-0D728AC8E15B}" type="pres">
      <dgm:prSet presAssocID="{E3D209D2-353C-6E4D-99BE-EF42F83FB061}" presName="vertFlow" presStyleCnt="0"/>
      <dgm:spPr/>
    </dgm:pt>
    <dgm:pt modelId="{4FF8E8BC-01EC-5D40-B80D-41D33C55DA11}" type="pres">
      <dgm:prSet presAssocID="{E3D209D2-353C-6E4D-99BE-EF42F83FB061}" presName="topSpace" presStyleCnt="0"/>
      <dgm:spPr/>
    </dgm:pt>
    <dgm:pt modelId="{AE0A4BC9-7E83-FD4A-9FF8-6DDC30979783}" type="pres">
      <dgm:prSet presAssocID="{E3D209D2-353C-6E4D-99BE-EF42F83FB061}" presName="firstComp" presStyleCnt="0"/>
      <dgm:spPr/>
    </dgm:pt>
    <dgm:pt modelId="{CD687D01-ACD5-4141-89E6-BB448BF0E784}" type="pres">
      <dgm:prSet presAssocID="{E3D209D2-353C-6E4D-99BE-EF42F83FB061}" presName="firstChild" presStyleLbl="bgAccFollowNode1" presStyleIdx="1" presStyleCnt="4"/>
      <dgm:spPr/>
    </dgm:pt>
    <dgm:pt modelId="{BBF1CB66-A240-7F46-BCA0-8BE5752A60F7}" type="pres">
      <dgm:prSet presAssocID="{E3D209D2-353C-6E4D-99BE-EF42F83FB061}" presName="firstChildTx" presStyleLbl="bgAccFollowNode1" presStyleIdx="1" presStyleCnt="4">
        <dgm:presLayoutVars>
          <dgm:bulletEnabled val="1"/>
        </dgm:presLayoutVars>
      </dgm:prSet>
      <dgm:spPr/>
    </dgm:pt>
    <dgm:pt modelId="{7CBD0395-680A-1A42-A093-F57C17C28EB2}" type="pres">
      <dgm:prSet presAssocID="{E3D209D2-353C-6E4D-99BE-EF42F83FB061}" presName="negSpace" presStyleCnt="0"/>
      <dgm:spPr/>
    </dgm:pt>
    <dgm:pt modelId="{71939B81-7452-9348-B331-3B59AC16FAB5}" type="pres">
      <dgm:prSet presAssocID="{E3D209D2-353C-6E4D-99BE-EF42F83FB061}" presName="circle" presStyleLbl="node1" presStyleIdx="1" presStyleCnt="4"/>
      <dgm:spPr/>
    </dgm:pt>
    <dgm:pt modelId="{B1B4FC6B-DADB-4B4D-B853-58C3AC7005C6}" type="pres">
      <dgm:prSet presAssocID="{AA1A0441-F0D3-4347-B272-C658F507E100}" presName="transSpace" presStyleCnt="0"/>
      <dgm:spPr/>
    </dgm:pt>
    <dgm:pt modelId="{FC652F08-D91D-8248-B043-15B270149F32}" type="pres">
      <dgm:prSet presAssocID="{A2002FB3-0F46-F94E-AABF-29AFBE92056D}" presName="posSpace" presStyleCnt="0"/>
      <dgm:spPr/>
    </dgm:pt>
    <dgm:pt modelId="{3F81E50A-65D6-7048-82BC-8713DCE2CE02}" type="pres">
      <dgm:prSet presAssocID="{A2002FB3-0F46-F94E-AABF-29AFBE92056D}" presName="vertFlow" presStyleCnt="0"/>
      <dgm:spPr/>
    </dgm:pt>
    <dgm:pt modelId="{016B7096-BFE4-F344-87B8-82EDC1732A8C}" type="pres">
      <dgm:prSet presAssocID="{A2002FB3-0F46-F94E-AABF-29AFBE92056D}" presName="topSpace" presStyleCnt="0"/>
      <dgm:spPr/>
    </dgm:pt>
    <dgm:pt modelId="{CB09D4A7-0E5E-174C-B556-05AFB8B331A8}" type="pres">
      <dgm:prSet presAssocID="{A2002FB3-0F46-F94E-AABF-29AFBE92056D}" presName="firstComp" presStyleCnt="0"/>
      <dgm:spPr/>
    </dgm:pt>
    <dgm:pt modelId="{A1F880F4-CB14-F147-8A7C-B27F10B9D229}" type="pres">
      <dgm:prSet presAssocID="{A2002FB3-0F46-F94E-AABF-29AFBE92056D}" presName="firstChild" presStyleLbl="bgAccFollowNode1" presStyleIdx="2" presStyleCnt="4"/>
      <dgm:spPr/>
    </dgm:pt>
    <dgm:pt modelId="{78247158-9F29-444B-8D0D-C6CF8D54DEE2}" type="pres">
      <dgm:prSet presAssocID="{A2002FB3-0F46-F94E-AABF-29AFBE92056D}" presName="firstChildTx" presStyleLbl="bgAccFollowNode1" presStyleIdx="2" presStyleCnt="4">
        <dgm:presLayoutVars>
          <dgm:bulletEnabled val="1"/>
        </dgm:presLayoutVars>
      </dgm:prSet>
      <dgm:spPr/>
    </dgm:pt>
    <dgm:pt modelId="{DB55213A-8A73-7C43-8DBA-4B25073EFA88}" type="pres">
      <dgm:prSet presAssocID="{A2002FB3-0F46-F94E-AABF-29AFBE92056D}" presName="negSpace" presStyleCnt="0"/>
      <dgm:spPr/>
    </dgm:pt>
    <dgm:pt modelId="{00FBA97E-A6BB-C144-A112-1EBE869109CC}" type="pres">
      <dgm:prSet presAssocID="{A2002FB3-0F46-F94E-AABF-29AFBE92056D}" presName="circle" presStyleLbl="node1" presStyleIdx="2" presStyleCnt="4"/>
      <dgm:spPr/>
    </dgm:pt>
    <dgm:pt modelId="{9E06852A-D4BB-1546-A244-F75FEBC32CCB}" type="pres">
      <dgm:prSet presAssocID="{751DB555-E2AD-D744-9AD1-61F6BC7B55B9}" presName="transSpace" presStyleCnt="0"/>
      <dgm:spPr/>
    </dgm:pt>
    <dgm:pt modelId="{2A59F437-DECC-0A44-B8F2-C0F8134D8FB4}" type="pres">
      <dgm:prSet presAssocID="{32091FE7-E714-E941-A314-7B8782BFA247}" presName="posSpace" presStyleCnt="0"/>
      <dgm:spPr/>
    </dgm:pt>
    <dgm:pt modelId="{FC091514-1343-2044-81FE-53F48A138C23}" type="pres">
      <dgm:prSet presAssocID="{32091FE7-E714-E941-A314-7B8782BFA247}" presName="vertFlow" presStyleCnt="0"/>
      <dgm:spPr/>
    </dgm:pt>
    <dgm:pt modelId="{2499909B-72DB-A745-A89F-BBCF2EF96D5F}" type="pres">
      <dgm:prSet presAssocID="{32091FE7-E714-E941-A314-7B8782BFA247}" presName="topSpace" presStyleCnt="0"/>
      <dgm:spPr/>
    </dgm:pt>
    <dgm:pt modelId="{2690CC26-ECD0-2140-AC20-57D37BA7E091}" type="pres">
      <dgm:prSet presAssocID="{32091FE7-E714-E941-A314-7B8782BFA247}" presName="firstComp" presStyleCnt="0"/>
      <dgm:spPr/>
    </dgm:pt>
    <dgm:pt modelId="{3D35A1BB-99E6-004B-ADAB-89FE882D5EFB}" type="pres">
      <dgm:prSet presAssocID="{32091FE7-E714-E941-A314-7B8782BFA247}" presName="firstChild" presStyleLbl="bgAccFollowNode1" presStyleIdx="3" presStyleCnt="4"/>
      <dgm:spPr/>
    </dgm:pt>
    <dgm:pt modelId="{08BECD11-074F-2342-9CF7-DA11C3A6404A}" type="pres">
      <dgm:prSet presAssocID="{32091FE7-E714-E941-A314-7B8782BFA247}" presName="firstChildTx" presStyleLbl="bgAccFollowNode1" presStyleIdx="3" presStyleCnt="4">
        <dgm:presLayoutVars>
          <dgm:bulletEnabled val="1"/>
        </dgm:presLayoutVars>
      </dgm:prSet>
      <dgm:spPr/>
    </dgm:pt>
    <dgm:pt modelId="{8D14A103-20CE-F548-AC6B-62934FE1933B}" type="pres">
      <dgm:prSet presAssocID="{32091FE7-E714-E941-A314-7B8782BFA247}" presName="negSpace" presStyleCnt="0"/>
      <dgm:spPr/>
    </dgm:pt>
    <dgm:pt modelId="{BB0761BD-3B10-304C-93F5-1E37D813ED83}" type="pres">
      <dgm:prSet presAssocID="{32091FE7-E714-E941-A314-7B8782BFA247}" presName="circle" presStyleLbl="node1" presStyleIdx="3" presStyleCnt="4"/>
      <dgm:spPr/>
    </dgm:pt>
  </dgm:ptLst>
  <dgm:cxnLst>
    <dgm:cxn modelId="{66ECE80D-0C7D-8A4B-ACC2-C801ADE5A009}" type="presOf" srcId="{72007553-E2D6-734A-A6E2-F235A36525F6}" destId="{3DC2006A-2C54-A54B-9CF1-2D83E87CA5CA}" srcOrd="1" destOrd="0" presId="urn:microsoft.com/office/officeart/2005/8/layout/hList9"/>
    <dgm:cxn modelId="{F08CF60D-5689-3143-8B02-750D94FBC947}" type="presOf" srcId="{E7115C35-BF73-EE4A-9362-90AAEF070876}" destId="{CD687D01-ACD5-4141-89E6-BB448BF0E784}" srcOrd="0" destOrd="0" presId="urn:microsoft.com/office/officeart/2005/8/layout/hList9"/>
    <dgm:cxn modelId="{DC774C18-0C06-6C44-A5D8-E8AF203E3B4F}" srcId="{AB6BC4E5-CAFA-C14E-915F-36F4FF970433}" destId="{E3D209D2-353C-6E4D-99BE-EF42F83FB061}" srcOrd="1" destOrd="0" parTransId="{0C36E1EF-4A8E-0747-AAE0-93C89B3EA930}" sibTransId="{AA1A0441-F0D3-4347-B272-C658F507E100}"/>
    <dgm:cxn modelId="{DB190723-073E-0C49-BA65-1C98846E09F0}" type="presOf" srcId="{A7326EC6-41DD-004E-B6B0-05A0F8379F27}" destId="{08BECD11-074F-2342-9CF7-DA11C3A6404A}" srcOrd="1" destOrd="0" presId="urn:microsoft.com/office/officeart/2005/8/layout/hList9"/>
    <dgm:cxn modelId="{3BF8B439-A12D-2F43-B4A4-7F6324C569E4}" type="presOf" srcId="{A2002FB3-0F46-F94E-AABF-29AFBE92056D}" destId="{00FBA97E-A6BB-C144-A112-1EBE869109CC}" srcOrd="0" destOrd="0" presId="urn:microsoft.com/office/officeart/2005/8/layout/hList9"/>
    <dgm:cxn modelId="{D7BA3645-F761-3742-A626-86AED76C7A23}" type="presOf" srcId="{E7115C35-BF73-EE4A-9362-90AAEF070876}" destId="{BBF1CB66-A240-7F46-BCA0-8BE5752A60F7}" srcOrd="1" destOrd="0" presId="urn:microsoft.com/office/officeart/2005/8/layout/hList9"/>
    <dgm:cxn modelId="{40EEE445-119D-974A-9B4C-DA9CB8E91A39}" srcId="{A2002FB3-0F46-F94E-AABF-29AFBE92056D}" destId="{55779F34-B284-344C-AAB2-D05A0BDFC2D2}" srcOrd="0" destOrd="0" parTransId="{01AFB3ED-0231-3A42-A3E9-43269E6E2869}" sibTransId="{9D368B3D-D5E2-3447-A61A-AF2F8074C9D1}"/>
    <dgm:cxn modelId="{A3495B4F-F38E-0A41-90D0-FB58CAAC541D}" type="presOf" srcId="{A7326EC6-41DD-004E-B6B0-05A0F8379F27}" destId="{3D35A1BB-99E6-004B-ADAB-89FE882D5EFB}" srcOrd="0" destOrd="0" presId="urn:microsoft.com/office/officeart/2005/8/layout/hList9"/>
    <dgm:cxn modelId="{9773695B-83C3-BC43-B375-CD5138EC131F}" srcId="{E3D209D2-353C-6E4D-99BE-EF42F83FB061}" destId="{E7115C35-BF73-EE4A-9362-90AAEF070876}" srcOrd="0" destOrd="0" parTransId="{F143DEE5-BA96-C244-84EF-BAEE166C0476}" sibTransId="{280265A1-598B-A14B-AF11-E6E8694A37CC}"/>
    <dgm:cxn modelId="{3B885F72-792C-E240-B8CA-354EF82F5B6F}" srcId="{3323D4D7-4FF8-9B42-90E5-885830DB066F}" destId="{72007553-E2D6-734A-A6E2-F235A36525F6}" srcOrd="0" destOrd="0" parTransId="{81133890-3567-9241-B26F-C0914D21631E}" sibTransId="{1FA75E97-AC1B-3C4F-B032-EBFFA3BDDA00}"/>
    <dgm:cxn modelId="{49DA5873-16F9-A84B-8A7D-18365B0516AE}" type="presOf" srcId="{72007553-E2D6-734A-A6E2-F235A36525F6}" destId="{3C96B69C-8E47-FA46-AF59-BC7B82FCE102}" srcOrd="0" destOrd="0" presId="urn:microsoft.com/office/officeart/2005/8/layout/hList9"/>
    <dgm:cxn modelId="{94908573-8042-034C-8307-D3B20A85C648}" srcId="{32091FE7-E714-E941-A314-7B8782BFA247}" destId="{A7326EC6-41DD-004E-B6B0-05A0F8379F27}" srcOrd="0" destOrd="0" parTransId="{A293E499-3BC5-8B40-931A-94A4731DD39B}" sibTransId="{36D898B2-905E-3144-BBE0-BB5C676AAD03}"/>
    <dgm:cxn modelId="{E4735AAB-F937-4A43-8B1C-B6BD2D2549B3}" srcId="{AB6BC4E5-CAFA-C14E-915F-36F4FF970433}" destId="{32091FE7-E714-E941-A314-7B8782BFA247}" srcOrd="3" destOrd="0" parTransId="{A9A20447-D0E3-844B-BBFC-CA4B4C41C01D}" sibTransId="{24D7F8DF-6CE5-6147-9A5F-5DC2CDB91853}"/>
    <dgm:cxn modelId="{E00F4AAF-E8F8-694A-B1EF-42998BDFE264}" type="presOf" srcId="{E3D209D2-353C-6E4D-99BE-EF42F83FB061}" destId="{71939B81-7452-9348-B331-3B59AC16FAB5}" srcOrd="0" destOrd="0" presId="urn:microsoft.com/office/officeart/2005/8/layout/hList9"/>
    <dgm:cxn modelId="{9AE50DB8-5965-154D-8C0F-5250BB221C68}" type="presOf" srcId="{32091FE7-E714-E941-A314-7B8782BFA247}" destId="{BB0761BD-3B10-304C-93F5-1E37D813ED83}" srcOrd="0" destOrd="0" presId="urn:microsoft.com/office/officeart/2005/8/layout/hList9"/>
    <dgm:cxn modelId="{B364D6BB-DD2D-3442-B3CF-3BF9C1018AC6}" type="presOf" srcId="{AB6BC4E5-CAFA-C14E-915F-36F4FF970433}" destId="{7DAB4057-6F51-8249-81C2-470D03952145}" srcOrd="0" destOrd="0" presId="urn:microsoft.com/office/officeart/2005/8/layout/hList9"/>
    <dgm:cxn modelId="{9D5703BD-3F04-D64A-9B5F-64DD2C38AD9A}" srcId="{AB6BC4E5-CAFA-C14E-915F-36F4FF970433}" destId="{A2002FB3-0F46-F94E-AABF-29AFBE92056D}" srcOrd="2" destOrd="0" parTransId="{B8628DF3-1696-C849-A41A-633925631FE0}" sibTransId="{751DB555-E2AD-D744-9AD1-61F6BC7B55B9}"/>
    <dgm:cxn modelId="{74E5DEC9-10DB-7F47-8957-1E8CD3DE8018}" srcId="{AB6BC4E5-CAFA-C14E-915F-36F4FF970433}" destId="{3323D4D7-4FF8-9B42-90E5-885830DB066F}" srcOrd="0" destOrd="0" parTransId="{B6D6710D-73C0-C643-834C-55DEB2CDEC3D}" sibTransId="{576CC7B3-2E47-FF46-B66C-D6448DEEF80E}"/>
    <dgm:cxn modelId="{94743DD4-BA53-084C-8F30-BFF259E5C7C1}" type="presOf" srcId="{55779F34-B284-344C-AAB2-D05A0BDFC2D2}" destId="{A1F880F4-CB14-F147-8A7C-B27F10B9D229}" srcOrd="0" destOrd="0" presId="urn:microsoft.com/office/officeart/2005/8/layout/hList9"/>
    <dgm:cxn modelId="{A6E3F4F4-C7A4-4D40-A332-B5F66EF5F823}" type="presOf" srcId="{55779F34-B284-344C-AAB2-D05A0BDFC2D2}" destId="{78247158-9F29-444B-8D0D-C6CF8D54DEE2}" srcOrd="1" destOrd="0" presId="urn:microsoft.com/office/officeart/2005/8/layout/hList9"/>
    <dgm:cxn modelId="{8F047EFB-A2D3-C041-8D0D-AF3D6484ED74}" type="presOf" srcId="{3323D4D7-4FF8-9B42-90E5-885830DB066F}" destId="{3F8E5127-2BC6-294E-AB5F-036A02622250}" srcOrd="0" destOrd="0" presId="urn:microsoft.com/office/officeart/2005/8/layout/hList9"/>
    <dgm:cxn modelId="{A3B238C5-DDE7-F847-B44C-DC0167BAA4A5}" type="presParOf" srcId="{7DAB4057-6F51-8249-81C2-470D03952145}" destId="{C44E8171-EE24-334C-A0F4-208DCE554754}" srcOrd="0" destOrd="0" presId="urn:microsoft.com/office/officeart/2005/8/layout/hList9"/>
    <dgm:cxn modelId="{DB1A62ED-3612-CC40-AFC1-876A4182D884}" type="presParOf" srcId="{7DAB4057-6F51-8249-81C2-470D03952145}" destId="{48522359-BCA3-2C4A-AEEE-4CFBED6E7A42}" srcOrd="1" destOrd="0" presId="urn:microsoft.com/office/officeart/2005/8/layout/hList9"/>
    <dgm:cxn modelId="{ABAC8D66-8272-9749-8160-7E9753606F5B}" type="presParOf" srcId="{48522359-BCA3-2C4A-AEEE-4CFBED6E7A42}" destId="{1F1E167F-D127-104F-AA94-F437762EE30E}" srcOrd="0" destOrd="0" presId="urn:microsoft.com/office/officeart/2005/8/layout/hList9"/>
    <dgm:cxn modelId="{8E02FE4D-8445-FD47-823A-49E3EDBF9CB6}" type="presParOf" srcId="{48522359-BCA3-2C4A-AEEE-4CFBED6E7A42}" destId="{3F81CDD9-947B-3F49-86AA-A09348019541}" srcOrd="1" destOrd="0" presId="urn:microsoft.com/office/officeart/2005/8/layout/hList9"/>
    <dgm:cxn modelId="{B576E791-1956-A140-8BE4-BFC082650848}" type="presParOf" srcId="{3F81CDD9-947B-3F49-86AA-A09348019541}" destId="{3C96B69C-8E47-FA46-AF59-BC7B82FCE102}" srcOrd="0" destOrd="0" presId="urn:microsoft.com/office/officeart/2005/8/layout/hList9"/>
    <dgm:cxn modelId="{BCDE7FEF-5E5F-0E43-9C0B-C3437117D63F}" type="presParOf" srcId="{3F81CDD9-947B-3F49-86AA-A09348019541}" destId="{3DC2006A-2C54-A54B-9CF1-2D83E87CA5CA}" srcOrd="1" destOrd="0" presId="urn:microsoft.com/office/officeart/2005/8/layout/hList9"/>
    <dgm:cxn modelId="{1859FDA6-2D6C-EF4D-82F5-2A13E8B197F7}" type="presParOf" srcId="{7DAB4057-6F51-8249-81C2-470D03952145}" destId="{AC918558-71AE-104F-A000-DFF3CA7048BF}" srcOrd="2" destOrd="0" presId="urn:microsoft.com/office/officeart/2005/8/layout/hList9"/>
    <dgm:cxn modelId="{AD98AFF8-052A-BD4B-BB57-684482132D27}" type="presParOf" srcId="{7DAB4057-6F51-8249-81C2-470D03952145}" destId="{3F8E5127-2BC6-294E-AB5F-036A02622250}" srcOrd="3" destOrd="0" presId="urn:microsoft.com/office/officeart/2005/8/layout/hList9"/>
    <dgm:cxn modelId="{D340638B-8829-3046-9D91-4F8B537BCA0A}" type="presParOf" srcId="{7DAB4057-6F51-8249-81C2-470D03952145}" destId="{D267B140-C46D-B344-962C-FFA42218A6B8}" srcOrd="4" destOrd="0" presId="urn:microsoft.com/office/officeart/2005/8/layout/hList9"/>
    <dgm:cxn modelId="{2C63FF0D-C834-AC4F-876B-94521379C23F}" type="presParOf" srcId="{7DAB4057-6F51-8249-81C2-470D03952145}" destId="{923DEC99-0982-454A-BA59-0576D9FE7459}" srcOrd="5" destOrd="0" presId="urn:microsoft.com/office/officeart/2005/8/layout/hList9"/>
    <dgm:cxn modelId="{573C6014-5C75-744E-8065-217CE8375230}" type="presParOf" srcId="{7DAB4057-6F51-8249-81C2-470D03952145}" destId="{DC042CED-85CA-584D-8397-0D728AC8E15B}" srcOrd="6" destOrd="0" presId="urn:microsoft.com/office/officeart/2005/8/layout/hList9"/>
    <dgm:cxn modelId="{D3592C13-5B83-E640-AF0E-8A0E17E06D5F}" type="presParOf" srcId="{DC042CED-85CA-584D-8397-0D728AC8E15B}" destId="{4FF8E8BC-01EC-5D40-B80D-41D33C55DA11}" srcOrd="0" destOrd="0" presId="urn:microsoft.com/office/officeart/2005/8/layout/hList9"/>
    <dgm:cxn modelId="{272725F5-4199-5540-9FF4-4B2403C4B80F}" type="presParOf" srcId="{DC042CED-85CA-584D-8397-0D728AC8E15B}" destId="{AE0A4BC9-7E83-FD4A-9FF8-6DDC30979783}" srcOrd="1" destOrd="0" presId="urn:microsoft.com/office/officeart/2005/8/layout/hList9"/>
    <dgm:cxn modelId="{37475886-7834-EE42-85F6-09DA5E6476AE}" type="presParOf" srcId="{AE0A4BC9-7E83-FD4A-9FF8-6DDC30979783}" destId="{CD687D01-ACD5-4141-89E6-BB448BF0E784}" srcOrd="0" destOrd="0" presId="urn:microsoft.com/office/officeart/2005/8/layout/hList9"/>
    <dgm:cxn modelId="{D0DADBB7-F81F-8443-AF4E-DFE02512B085}" type="presParOf" srcId="{AE0A4BC9-7E83-FD4A-9FF8-6DDC30979783}" destId="{BBF1CB66-A240-7F46-BCA0-8BE5752A60F7}" srcOrd="1" destOrd="0" presId="urn:microsoft.com/office/officeart/2005/8/layout/hList9"/>
    <dgm:cxn modelId="{B84B9142-A32F-3B46-BDC1-70C491D5C24B}" type="presParOf" srcId="{7DAB4057-6F51-8249-81C2-470D03952145}" destId="{7CBD0395-680A-1A42-A093-F57C17C28EB2}" srcOrd="7" destOrd="0" presId="urn:microsoft.com/office/officeart/2005/8/layout/hList9"/>
    <dgm:cxn modelId="{A2EF5127-C870-9D45-86FB-D80CCE6FD47F}" type="presParOf" srcId="{7DAB4057-6F51-8249-81C2-470D03952145}" destId="{71939B81-7452-9348-B331-3B59AC16FAB5}" srcOrd="8" destOrd="0" presId="urn:microsoft.com/office/officeart/2005/8/layout/hList9"/>
    <dgm:cxn modelId="{C5B6562D-8079-294E-B360-4D5CBB48644C}" type="presParOf" srcId="{7DAB4057-6F51-8249-81C2-470D03952145}" destId="{B1B4FC6B-DADB-4B4D-B853-58C3AC7005C6}" srcOrd="9" destOrd="0" presId="urn:microsoft.com/office/officeart/2005/8/layout/hList9"/>
    <dgm:cxn modelId="{114678C5-F195-374B-AED0-9D8642A24022}" type="presParOf" srcId="{7DAB4057-6F51-8249-81C2-470D03952145}" destId="{FC652F08-D91D-8248-B043-15B270149F32}" srcOrd="10" destOrd="0" presId="urn:microsoft.com/office/officeart/2005/8/layout/hList9"/>
    <dgm:cxn modelId="{D6E8E90C-130B-F543-9B27-CDDB0DD1D521}" type="presParOf" srcId="{7DAB4057-6F51-8249-81C2-470D03952145}" destId="{3F81E50A-65D6-7048-82BC-8713DCE2CE02}" srcOrd="11" destOrd="0" presId="urn:microsoft.com/office/officeart/2005/8/layout/hList9"/>
    <dgm:cxn modelId="{EEBEF1B3-13FB-E944-AE74-4C09C9837009}" type="presParOf" srcId="{3F81E50A-65D6-7048-82BC-8713DCE2CE02}" destId="{016B7096-BFE4-F344-87B8-82EDC1732A8C}" srcOrd="0" destOrd="0" presId="urn:microsoft.com/office/officeart/2005/8/layout/hList9"/>
    <dgm:cxn modelId="{CB599076-4BB3-3846-9345-09A7E02E7C82}" type="presParOf" srcId="{3F81E50A-65D6-7048-82BC-8713DCE2CE02}" destId="{CB09D4A7-0E5E-174C-B556-05AFB8B331A8}" srcOrd="1" destOrd="0" presId="urn:microsoft.com/office/officeart/2005/8/layout/hList9"/>
    <dgm:cxn modelId="{2E850A61-A957-AC46-8BF1-D424AF4615CD}" type="presParOf" srcId="{CB09D4A7-0E5E-174C-B556-05AFB8B331A8}" destId="{A1F880F4-CB14-F147-8A7C-B27F10B9D229}" srcOrd="0" destOrd="0" presId="urn:microsoft.com/office/officeart/2005/8/layout/hList9"/>
    <dgm:cxn modelId="{F3832B85-2622-6B4F-A462-C7805B6244E0}" type="presParOf" srcId="{CB09D4A7-0E5E-174C-B556-05AFB8B331A8}" destId="{78247158-9F29-444B-8D0D-C6CF8D54DEE2}" srcOrd="1" destOrd="0" presId="urn:microsoft.com/office/officeart/2005/8/layout/hList9"/>
    <dgm:cxn modelId="{43A12835-CC84-9C45-B587-41169372A2AB}" type="presParOf" srcId="{7DAB4057-6F51-8249-81C2-470D03952145}" destId="{DB55213A-8A73-7C43-8DBA-4B25073EFA88}" srcOrd="12" destOrd="0" presId="urn:microsoft.com/office/officeart/2005/8/layout/hList9"/>
    <dgm:cxn modelId="{DF15CB58-B0DD-C346-BB91-56F7F07FC24A}" type="presParOf" srcId="{7DAB4057-6F51-8249-81C2-470D03952145}" destId="{00FBA97E-A6BB-C144-A112-1EBE869109CC}" srcOrd="13" destOrd="0" presId="urn:microsoft.com/office/officeart/2005/8/layout/hList9"/>
    <dgm:cxn modelId="{A3F6E1F7-4453-FA4A-B6D6-169CE21034CF}" type="presParOf" srcId="{7DAB4057-6F51-8249-81C2-470D03952145}" destId="{9E06852A-D4BB-1546-A244-F75FEBC32CCB}" srcOrd="14" destOrd="0" presId="urn:microsoft.com/office/officeart/2005/8/layout/hList9"/>
    <dgm:cxn modelId="{E80E8AD1-623D-D844-98AB-7FB203926E28}" type="presParOf" srcId="{7DAB4057-6F51-8249-81C2-470D03952145}" destId="{2A59F437-DECC-0A44-B8F2-C0F8134D8FB4}" srcOrd="15" destOrd="0" presId="urn:microsoft.com/office/officeart/2005/8/layout/hList9"/>
    <dgm:cxn modelId="{0F447671-4266-2B4F-A749-CC713E10D805}" type="presParOf" srcId="{7DAB4057-6F51-8249-81C2-470D03952145}" destId="{FC091514-1343-2044-81FE-53F48A138C23}" srcOrd="16" destOrd="0" presId="urn:microsoft.com/office/officeart/2005/8/layout/hList9"/>
    <dgm:cxn modelId="{5F55C241-F266-AE4F-AD0A-F520018CC359}" type="presParOf" srcId="{FC091514-1343-2044-81FE-53F48A138C23}" destId="{2499909B-72DB-A745-A89F-BBCF2EF96D5F}" srcOrd="0" destOrd="0" presId="urn:microsoft.com/office/officeart/2005/8/layout/hList9"/>
    <dgm:cxn modelId="{C0AAB942-CBC6-C34F-B6F1-CAD7D64CCD18}" type="presParOf" srcId="{FC091514-1343-2044-81FE-53F48A138C23}" destId="{2690CC26-ECD0-2140-AC20-57D37BA7E091}" srcOrd="1" destOrd="0" presId="urn:microsoft.com/office/officeart/2005/8/layout/hList9"/>
    <dgm:cxn modelId="{F8FB939F-FD66-764D-BD6F-CA7E625997B2}" type="presParOf" srcId="{2690CC26-ECD0-2140-AC20-57D37BA7E091}" destId="{3D35A1BB-99E6-004B-ADAB-89FE882D5EFB}" srcOrd="0" destOrd="0" presId="urn:microsoft.com/office/officeart/2005/8/layout/hList9"/>
    <dgm:cxn modelId="{ACD4868B-DC22-EB44-905F-11181D6DD216}" type="presParOf" srcId="{2690CC26-ECD0-2140-AC20-57D37BA7E091}" destId="{08BECD11-074F-2342-9CF7-DA11C3A6404A}" srcOrd="1" destOrd="0" presId="urn:microsoft.com/office/officeart/2005/8/layout/hList9"/>
    <dgm:cxn modelId="{B8D4C487-C2EA-7C4E-83BD-8AA3B0BA934D}" type="presParOf" srcId="{7DAB4057-6F51-8249-81C2-470D03952145}" destId="{8D14A103-20CE-F548-AC6B-62934FE1933B}" srcOrd="17" destOrd="0" presId="urn:microsoft.com/office/officeart/2005/8/layout/hList9"/>
    <dgm:cxn modelId="{643439CE-0610-5042-92D3-9069BC3D8195}" type="presParOf" srcId="{7DAB4057-6F51-8249-81C2-470D03952145}" destId="{BB0761BD-3B10-304C-93F5-1E37D813ED83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F0845D-D6A9-8148-8E59-D1F30A80D03A}" type="doc">
      <dgm:prSet loTypeId="urn:microsoft.com/office/officeart/2005/8/layout/h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3D8F6F-028B-5C49-BB10-1B7F61F17F6F}">
      <dgm:prSet phldrT="[Text]"/>
      <dgm:spPr>
        <a:noFill/>
      </dgm:spPr>
      <dgm:t>
        <a:bodyPr/>
        <a:lstStyle/>
        <a:p>
          <a:r>
            <a:rPr lang="en-US" dirty="0"/>
            <a:t>Highly influential video</a:t>
          </a:r>
        </a:p>
      </dgm:t>
    </dgm:pt>
    <dgm:pt modelId="{D98378AF-D14D-BA41-BAFA-25DC905A3C6A}" type="parTrans" cxnId="{53029A6A-4044-5A44-A767-2151DAA0C716}">
      <dgm:prSet/>
      <dgm:spPr/>
      <dgm:t>
        <a:bodyPr/>
        <a:lstStyle/>
        <a:p>
          <a:endParaRPr lang="en-US"/>
        </a:p>
      </dgm:t>
    </dgm:pt>
    <dgm:pt modelId="{3CDBD592-F5BD-3740-8B61-1BEC9A3BA882}" type="sibTrans" cxnId="{53029A6A-4044-5A44-A767-2151DAA0C716}">
      <dgm:prSet/>
      <dgm:spPr/>
      <dgm:t>
        <a:bodyPr/>
        <a:lstStyle/>
        <a:p>
          <a:endParaRPr lang="en-US"/>
        </a:p>
      </dgm:t>
    </dgm:pt>
    <dgm:pt modelId="{36B749BA-CA9A-D646-B3C9-0C46B72F5D3B}">
      <dgm:prSet phldrT="[Text]"/>
      <dgm:spPr>
        <a:noFill/>
      </dgm:spPr>
      <dgm:t>
        <a:bodyPr/>
        <a:lstStyle/>
        <a:p>
          <a:r>
            <a:rPr lang="en-US" dirty="0"/>
            <a:t>Top K most influential videos</a:t>
          </a:r>
        </a:p>
      </dgm:t>
    </dgm:pt>
    <dgm:pt modelId="{C70757D2-3384-7E45-BC4A-B498207D4412}" type="parTrans" cxnId="{F5A244D9-EF3B-C94C-88D7-CD07AA5D87B5}">
      <dgm:prSet/>
      <dgm:spPr/>
      <dgm:t>
        <a:bodyPr/>
        <a:lstStyle/>
        <a:p>
          <a:endParaRPr lang="en-US"/>
        </a:p>
      </dgm:t>
    </dgm:pt>
    <dgm:pt modelId="{6666A364-3171-C049-B8CB-36B05CC5E291}" type="sibTrans" cxnId="{F5A244D9-EF3B-C94C-88D7-CD07AA5D87B5}">
      <dgm:prSet/>
      <dgm:spPr/>
      <dgm:t>
        <a:bodyPr/>
        <a:lstStyle/>
        <a:p>
          <a:endParaRPr lang="en-US"/>
        </a:p>
      </dgm:t>
    </dgm:pt>
    <dgm:pt modelId="{3DC81A7B-A6CB-A047-8930-6B869E18B9BF}">
      <dgm:prSet phldrT="[Text]"/>
      <dgm:spPr>
        <a:noFill/>
      </dgm:spPr>
      <dgm:t>
        <a:bodyPr/>
        <a:lstStyle/>
        <a:p>
          <a:r>
            <a:rPr lang="en-US" dirty="0"/>
            <a:t>Highest Views </a:t>
          </a:r>
        </a:p>
      </dgm:t>
    </dgm:pt>
    <dgm:pt modelId="{178FEF9F-281C-374C-92EC-308EBB1C4FA9}" type="parTrans" cxnId="{153199CA-6623-E548-A296-135249F2E64B}">
      <dgm:prSet/>
      <dgm:spPr/>
      <dgm:t>
        <a:bodyPr/>
        <a:lstStyle/>
        <a:p>
          <a:endParaRPr lang="en-US"/>
        </a:p>
      </dgm:t>
    </dgm:pt>
    <dgm:pt modelId="{2A486D9E-FC11-DD4B-8194-ECD09A2E98AC}" type="sibTrans" cxnId="{153199CA-6623-E548-A296-135249F2E64B}">
      <dgm:prSet/>
      <dgm:spPr/>
      <dgm:t>
        <a:bodyPr/>
        <a:lstStyle/>
        <a:p>
          <a:endParaRPr lang="en-US"/>
        </a:p>
      </dgm:t>
    </dgm:pt>
    <dgm:pt modelId="{B875D7C4-FB39-794E-8FD8-24BA046A559A}">
      <dgm:prSet phldrT="[Text]"/>
      <dgm:spPr>
        <a:noFill/>
      </dgm:spPr>
      <dgm:t>
        <a:bodyPr/>
        <a:lstStyle/>
        <a:p>
          <a:r>
            <a:rPr lang="en-US" dirty="0"/>
            <a:t>Top category</a:t>
          </a:r>
        </a:p>
      </dgm:t>
    </dgm:pt>
    <dgm:pt modelId="{C5AE0613-EDA5-1F48-8670-42840FC7C413}" type="parTrans" cxnId="{6341F6BD-3C29-084B-9A67-F641BC49E3C7}">
      <dgm:prSet/>
      <dgm:spPr/>
      <dgm:t>
        <a:bodyPr/>
        <a:lstStyle/>
        <a:p>
          <a:endParaRPr lang="en-US"/>
        </a:p>
      </dgm:t>
    </dgm:pt>
    <dgm:pt modelId="{A4A545FD-EAC8-5F4E-86E3-B8C5544A0F4E}" type="sibTrans" cxnId="{6341F6BD-3C29-084B-9A67-F641BC49E3C7}">
      <dgm:prSet/>
      <dgm:spPr/>
      <dgm:t>
        <a:bodyPr/>
        <a:lstStyle/>
        <a:p>
          <a:endParaRPr lang="en-US"/>
        </a:p>
      </dgm:t>
    </dgm:pt>
    <dgm:pt modelId="{B656F74F-623F-3046-B089-AF96B24C2461}" type="pres">
      <dgm:prSet presAssocID="{A6F0845D-D6A9-8148-8E59-D1F30A80D03A}" presName="Name0" presStyleCnt="0">
        <dgm:presLayoutVars>
          <dgm:dir/>
          <dgm:resizeHandles val="exact"/>
        </dgm:presLayoutVars>
      </dgm:prSet>
      <dgm:spPr/>
    </dgm:pt>
    <dgm:pt modelId="{D152A2C7-3C0C-374C-B02E-A8960D050827}" type="pres">
      <dgm:prSet presAssocID="{563D8F6F-028B-5C49-BB10-1B7F61F17F6F}" presName="node" presStyleLbl="node1" presStyleIdx="0" presStyleCnt="4" custLinFactX="-12523" custLinFactNeighborX="-100000" custLinFactNeighborY="13281">
        <dgm:presLayoutVars>
          <dgm:bulletEnabled val="1"/>
        </dgm:presLayoutVars>
      </dgm:prSet>
      <dgm:spPr/>
    </dgm:pt>
    <dgm:pt modelId="{5D94E7CE-B9FD-3E4E-818E-20ABB3CF3AD0}" type="pres">
      <dgm:prSet presAssocID="{3CDBD592-F5BD-3740-8B61-1BEC9A3BA882}" presName="sibTrans" presStyleCnt="0"/>
      <dgm:spPr/>
    </dgm:pt>
    <dgm:pt modelId="{39A7C9F6-9F1E-6E44-B64A-DF60F4F7E4B4}" type="pres">
      <dgm:prSet presAssocID="{36B749BA-CA9A-D646-B3C9-0C46B72F5D3B}" presName="node" presStyleLbl="node1" presStyleIdx="1" presStyleCnt="4">
        <dgm:presLayoutVars>
          <dgm:bulletEnabled val="1"/>
        </dgm:presLayoutVars>
      </dgm:prSet>
      <dgm:spPr/>
    </dgm:pt>
    <dgm:pt modelId="{E0B0D465-F6B7-7543-990D-44B13F8BA1D4}" type="pres">
      <dgm:prSet presAssocID="{6666A364-3171-C049-B8CB-36B05CC5E291}" presName="sibTrans" presStyleCnt="0"/>
      <dgm:spPr/>
    </dgm:pt>
    <dgm:pt modelId="{EE251DC6-9690-C144-913A-73E8C5B61EEB}" type="pres">
      <dgm:prSet presAssocID="{3DC81A7B-A6CB-A047-8930-6B869E18B9BF}" presName="node" presStyleLbl="node1" presStyleIdx="2" presStyleCnt="4" custLinFactNeighborX="33371" custLinFactNeighborY="6406">
        <dgm:presLayoutVars>
          <dgm:bulletEnabled val="1"/>
        </dgm:presLayoutVars>
      </dgm:prSet>
      <dgm:spPr/>
    </dgm:pt>
    <dgm:pt modelId="{5275D7F2-B5A0-8248-9AC3-AA89C540FFFA}" type="pres">
      <dgm:prSet presAssocID="{2A486D9E-FC11-DD4B-8194-ECD09A2E98AC}" presName="sibTrans" presStyleCnt="0"/>
      <dgm:spPr/>
    </dgm:pt>
    <dgm:pt modelId="{B25C58AD-0A71-064A-9197-424BDF994DC1}" type="pres">
      <dgm:prSet presAssocID="{B875D7C4-FB39-794E-8FD8-24BA046A559A}" presName="node" presStyleLbl="node1" presStyleIdx="3" presStyleCnt="4" custLinFactX="10547" custLinFactNeighborX="100000">
        <dgm:presLayoutVars>
          <dgm:bulletEnabled val="1"/>
        </dgm:presLayoutVars>
      </dgm:prSet>
      <dgm:spPr/>
    </dgm:pt>
  </dgm:ptLst>
  <dgm:cxnLst>
    <dgm:cxn modelId="{53029A6A-4044-5A44-A767-2151DAA0C716}" srcId="{A6F0845D-D6A9-8148-8E59-D1F30A80D03A}" destId="{563D8F6F-028B-5C49-BB10-1B7F61F17F6F}" srcOrd="0" destOrd="0" parTransId="{D98378AF-D14D-BA41-BAFA-25DC905A3C6A}" sibTransId="{3CDBD592-F5BD-3740-8B61-1BEC9A3BA882}"/>
    <dgm:cxn modelId="{7D98C272-F84B-3C4E-8701-6AF66AC48950}" type="presOf" srcId="{563D8F6F-028B-5C49-BB10-1B7F61F17F6F}" destId="{D152A2C7-3C0C-374C-B02E-A8960D050827}" srcOrd="0" destOrd="0" presId="urn:microsoft.com/office/officeart/2005/8/layout/hList6"/>
    <dgm:cxn modelId="{04996FAA-FF44-C84B-A52D-4F0944AA1AD8}" type="presOf" srcId="{A6F0845D-D6A9-8148-8E59-D1F30A80D03A}" destId="{B656F74F-623F-3046-B089-AF96B24C2461}" srcOrd="0" destOrd="0" presId="urn:microsoft.com/office/officeart/2005/8/layout/hList6"/>
    <dgm:cxn modelId="{6341F6BD-3C29-084B-9A67-F641BC49E3C7}" srcId="{A6F0845D-D6A9-8148-8E59-D1F30A80D03A}" destId="{B875D7C4-FB39-794E-8FD8-24BA046A559A}" srcOrd="3" destOrd="0" parTransId="{C5AE0613-EDA5-1F48-8670-42840FC7C413}" sibTransId="{A4A545FD-EAC8-5F4E-86E3-B8C5544A0F4E}"/>
    <dgm:cxn modelId="{1F374EC0-A931-8A49-90F2-91296B8F5E3A}" type="presOf" srcId="{36B749BA-CA9A-D646-B3C9-0C46B72F5D3B}" destId="{39A7C9F6-9F1E-6E44-B64A-DF60F4F7E4B4}" srcOrd="0" destOrd="0" presId="urn:microsoft.com/office/officeart/2005/8/layout/hList6"/>
    <dgm:cxn modelId="{153199CA-6623-E548-A296-135249F2E64B}" srcId="{A6F0845D-D6A9-8148-8E59-D1F30A80D03A}" destId="{3DC81A7B-A6CB-A047-8930-6B869E18B9BF}" srcOrd="2" destOrd="0" parTransId="{178FEF9F-281C-374C-92EC-308EBB1C4FA9}" sibTransId="{2A486D9E-FC11-DD4B-8194-ECD09A2E98AC}"/>
    <dgm:cxn modelId="{F5A244D9-EF3B-C94C-88D7-CD07AA5D87B5}" srcId="{A6F0845D-D6A9-8148-8E59-D1F30A80D03A}" destId="{36B749BA-CA9A-D646-B3C9-0C46B72F5D3B}" srcOrd="1" destOrd="0" parTransId="{C70757D2-3384-7E45-BC4A-B498207D4412}" sibTransId="{6666A364-3171-C049-B8CB-36B05CC5E291}"/>
    <dgm:cxn modelId="{83057AEF-3194-FB4C-A6C0-6C39949464C0}" type="presOf" srcId="{3DC81A7B-A6CB-A047-8930-6B869E18B9BF}" destId="{EE251DC6-9690-C144-913A-73E8C5B61EEB}" srcOrd="0" destOrd="0" presId="urn:microsoft.com/office/officeart/2005/8/layout/hList6"/>
    <dgm:cxn modelId="{E48EA9FC-0BE2-674A-8A72-5565EDC944F6}" type="presOf" srcId="{B875D7C4-FB39-794E-8FD8-24BA046A559A}" destId="{B25C58AD-0A71-064A-9197-424BDF994DC1}" srcOrd="0" destOrd="0" presId="urn:microsoft.com/office/officeart/2005/8/layout/hList6"/>
    <dgm:cxn modelId="{124429F6-AA94-1444-B94B-41ECA8933BB0}" type="presParOf" srcId="{B656F74F-623F-3046-B089-AF96B24C2461}" destId="{D152A2C7-3C0C-374C-B02E-A8960D050827}" srcOrd="0" destOrd="0" presId="urn:microsoft.com/office/officeart/2005/8/layout/hList6"/>
    <dgm:cxn modelId="{DEBB84B6-C7EA-7E47-888B-FDD8D1FC877F}" type="presParOf" srcId="{B656F74F-623F-3046-B089-AF96B24C2461}" destId="{5D94E7CE-B9FD-3E4E-818E-20ABB3CF3AD0}" srcOrd="1" destOrd="0" presId="urn:microsoft.com/office/officeart/2005/8/layout/hList6"/>
    <dgm:cxn modelId="{238C4EDA-3C2F-D848-A0A6-5105F9B7992D}" type="presParOf" srcId="{B656F74F-623F-3046-B089-AF96B24C2461}" destId="{39A7C9F6-9F1E-6E44-B64A-DF60F4F7E4B4}" srcOrd="2" destOrd="0" presId="urn:microsoft.com/office/officeart/2005/8/layout/hList6"/>
    <dgm:cxn modelId="{478B57EE-1D94-5241-9634-B5F49EE0152F}" type="presParOf" srcId="{B656F74F-623F-3046-B089-AF96B24C2461}" destId="{E0B0D465-F6B7-7543-990D-44B13F8BA1D4}" srcOrd="3" destOrd="0" presId="urn:microsoft.com/office/officeart/2005/8/layout/hList6"/>
    <dgm:cxn modelId="{B92CCB7B-CA57-7E4B-8EDE-BE7A150975B6}" type="presParOf" srcId="{B656F74F-623F-3046-B089-AF96B24C2461}" destId="{EE251DC6-9690-C144-913A-73E8C5B61EEB}" srcOrd="4" destOrd="0" presId="urn:microsoft.com/office/officeart/2005/8/layout/hList6"/>
    <dgm:cxn modelId="{0AF84C11-4016-6243-BF79-0B93E0C88E5A}" type="presParOf" srcId="{B656F74F-623F-3046-B089-AF96B24C2461}" destId="{5275D7F2-B5A0-8248-9AC3-AA89C540FFFA}" srcOrd="5" destOrd="0" presId="urn:microsoft.com/office/officeart/2005/8/layout/hList6"/>
    <dgm:cxn modelId="{C70FC5CD-7A29-0748-B169-5A5E061E9898}" type="presParOf" srcId="{B656F74F-623F-3046-B089-AF96B24C2461}" destId="{B25C58AD-0A71-064A-9197-424BDF994DC1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722363-CB08-194B-A19F-62E03674B11B}" type="doc">
      <dgm:prSet loTypeId="urn:microsoft.com/office/officeart/2009/layout/CircleArrowProcess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90BB9F-D24C-E245-9A8E-C9EE2E7E5BB2}">
      <dgm:prSet phldrT="[Text]" custT="1"/>
      <dgm:spPr/>
      <dgm:t>
        <a:bodyPr/>
        <a:lstStyle/>
        <a:p>
          <a:r>
            <a:rPr lang="en-US" sz="2000" dirty="0"/>
            <a:t>YouTube Dataset Loaded into HDFS</a:t>
          </a:r>
        </a:p>
      </dgm:t>
    </dgm:pt>
    <dgm:pt modelId="{C31DA4C5-C3E4-E34B-8045-01DAE1785E73}" type="parTrans" cxnId="{D38A305F-3DAE-8C40-B750-B9570F556D77}">
      <dgm:prSet/>
      <dgm:spPr/>
      <dgm:t>
        <a:bodyPr/>
        <a:lstStyle/>
        <a:p>
          <a:endParaRPr lang="en-US"/>
        </a:p>
      </dgm:t>
    </dgm:pt>
    <dgm:pt modelId="{BE3B6B28-395B-BC4B-A398-1FCA738020C0}" type="sibTrans" cxnId="{D38A305F-3DAE-8C40-B750-B9570F556D77}">
      <dgm:prSet/>
      <dgm:spPr/>
      <dgm:t>
        <a:bodyPr/>
        <a:lstStyle/>
        <a:p>
          <a:endParaRPr lang="en-US"/>
        </a:p>
      </dgm:t>
    </dgm:pt>
    <dgm:pt modelId="{C144E0DF-EAE0-4D45-87B6-ADA82ED779A4}">
      <dgm:prSet phldrT="[Text]" custT="1"/>
      <dgm:spPr/>
      <dgm:t>
        <a:bodyPr/>
        <a:lstStyle/>
        <a:p>
          <a:r>
            <a:rPr lang="en-US" sz="2000" dirty="0"/>
            <a:t>Processing data </a:t>
          </a:r>
          <a:r>
            <a:rPr lang="en-US" sz="2000" dirty="0" err="1"/>
            <a:t>PySpark</a:t>
          </a:r>
          <a:endParaRPr lang="en-US" sz="2000" dirty="0"/>
        </a:p>
      </dgm:t>
    </dgm:pt>
    <dgm:pt modelId="{5D2E4037-C6E8-1542-A0A2-EDF9CA753C30}" type="parTrans" cxnId="{5742143B-8C33-A54C-B9C2-775D91C1845D}">
      <dgm:prSet/>
      <dgm:spPr/>
      <dgm:t>
        <a:bodyPr/>
        <a:lstStyle/>
        <a:p>
          <a:endParaRPr lang="en-US"/>
        </a:p>
      </dgm:t>
    </dgm:pt>
    <dgm:pt modelId="{0B547ADC-ECA9-104D-9147-2895F9133816}" type="sibTrans" cxnId="{5742143B-8C33-A54C-B9C2-775D91C1845D}">
      <dgm:prSet/>
      <dgm:spPr/>
      <dgm:t>
        <a:bodyPr/>
        <a:lstStyle/>
        <a:p>
          <a:endParaRPr lang="en-US"/>
        </a:p>
      </dgm:t>
    </dgm:pt>
    <dgm:pt modelId="{0F14E1A1-1D36-BF4F-8751-9F0734CA4886}">
      <dgm:prSet phldrT="[Text]" custT="1"/>
      <dgm:spPr/>
      <dgm:t>
        <a:bodyPr/>
        <a:lstStyle/>
        <a:p>
          <a:r>
            <a:rPr lang="en-US" sz="2000" dirty="0"/>
            <a:t>Output</a:t>
          </a:r>
        </a:p>
        <a:p>
          <a:endParaRPr lang="en-US" sz="3900" dirty="0"/>
        </a:p>
      </dgm:t>
    </dgm:pt>
    <dgm:pt modelId="{8F42CA8B-A824-6349-AA47-D794D482C752}" type="parTrans" cxnId="{4676A119-9426-6E45-A204-2A5FCCDBE537}">
      <dgm:prSet/>
      <dgm:spPr/>
      <dgm:t>
        <a:bodyPr/>
        <a:lstStyle/>
        <a:p>
          <a:endParaRPr lang="en-US"/>
        </a:p>
      </dgm:t>
    </dgm:pt>
    <dgm:pt modelId="{D3A2480C-83B2-4040-AE2F-A4417E17FD54}" type="sibTrans" cxnId="{4676A119-9426-6E45-A204-2A5FCCDBE537}">
      <dgm:prSet/>
      <dgm:spPr/>
      <dgm:t>
        <a:bodyPr/>
        <a:lstStyle/>
        <a:p>
          <a:endParaRPr lang="en-US"/>
        </a:p>
      </dgm:t>
    </dgm:pt>
    <dgm:pt modelId="{43DF37D5-A42A-FB44-8E5B-5914239E4124}">
      <dgm:prSet/>
      <dgm:spPr/>
      <dgm:t>
        <a:bodyPr/>
        <a:lstStyle/>
        <a:p>
          <a:r>
            <a:rPr lang="en-US" dirty="0"/>
            <a:t>Data extraction from the Data source</a:t>
          </a:r>
        </a:p>
      </dgm:t>
    </dgm:pt>
    <dgm:pt modelId="{94BFBFEF-BAB6-A247-A101-4C45F2F5DBEF}" type="parTrans" cxnId="{6A4222E8-88F4-1A4B-8E5E-BDD1FD9EAD04}">
      <dgm:prSet/>
      <dgm:spPr/>
      <dgm:t>
        <a:bodyPr/>
        <a:lstStyle/>
        <a:p>
          <a:endParaRPr lang="en-US"/>
        </a:p>
      </dgm:t>
    </dgm:pt>
    <dgm:pt modelId="{92FD8C94-7599-EB4A-9EFA-249E3D438EBD}" type="sibTrans" cxnId="{6A4222E8-88F4-1A4B-8E5E-BDD1FD9EAD04}">
      <dgm:prSet/>
      <dgm:spPr/>
      <dgm:t>
        <a:bodyPr/>
        <a:lstStyle/>
        <a:p>
          <a:endParaRPr lang="en-US"/>
        </a:p>
      </dgm:t>
    </dgm:pt>
    <dgm:pt modelId="{F937589D-55F1-7844-A988-06822DFAE90A}" type="pres">
      <dgm:prSet presAssocID="{A3722363-CB08-194B-A19F-62E03674B11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91C5032-03E5-444E-8F36-F9355C55CBD6}" type="pres">
      <dgm:prSet presAssocID="{43DF37D5-A42A-FB44-8E5B-5914239E4124}" presName="Accent1" presStyleCnt="0"/>
      <dgm:spPr/>
    </dgm:pt>
    <dgm:pt modelId="{2395162C-1F0B-9349-868B-2750E3987E95}" type="pres">
      <dgm:prSet presAssocID="{43DF37D5-A42A-FB44-8E5B-5914239E4124}" presName="Accent" presStyleLbl="node1" presStyleIdx="0" presStyleCnt="4" custLinFactNeighborX="7820" custLinFactNeighborY="-7820"/>
      <dgm:spPr>
        <a:solidFill>
          <a:schemeClr val="bg1">
            <a:lumMod val="50000"/>
            <a:lumOff val="50000"/>
          </a:schemeClr>
        </a:solidFill>
      </dgm:spPr>
    </dgm:pt>
    <dgm:pt modelId="{29CF8023-A0CE-4043-A07E-EB7D8499DBA3}" type="pres">
      <dgm:prSet presAssocID="{43DF37D5-A42A-FB44-8E5B-5914239E4124}" presName="Parent1" presStyleLbl="revTx" presStyleIdx="0" presStyleCnt="4" custScaleY="181145" custLinFactNeighborX="9702" custLinFactNeighborY="-46801">
        <dgm:presLayoutVars>
          <dgm:chMax val="1"/>
          <dgm:chPref val="1"/>
          <dgm:bulletEnabled val="1"/>
        </dgm:presLayoutVars>
      </dgm:prSet>
      <dgm:spPr/>
    </dgm:pt>
    <dgm:pt modelId="{56F1EDD9-FD67-344F-9374-43AFCF41C04D}" type="pres">
      <dgm:prSet presAssocID="{9890BB9F-D24C-E245-9A8E-C9EE2E7E5BB2}" presName="Accent2" presStyleCnt="0"/>
      <dgm:spPr/>
    </dgm:pt>
    <dgm:pt modelId="{7D5770E6-6051-5545-BB1C-D11D5A9D8DDD}" type="pres">
      <dgm:prSet presAssocID="{9890BB9F-D24C-E245-9A8E-C9EE2E7E5BB2}" presName="Accent" presStyleLbl="node1" presStyleIdx="1" presStyleCnt="4" custLinFactNeighborY="3008"/>
      <dgm:spPr>
        <a:solidFill>
          <a:schemeClr val="bg1">
            <a:lumMod val="65000"/>
            <a:lumOff val="35000"/>
          </a:schemeClr>
        </a:solidFill>
      </dgm:spPr>
    </dgm:pt>
    <dgm:pt modelId="{CA17A053-49A9-AE4F-95EF-D19C5DBDBA51}" type="pres">
      <dgm:prSet presAssocID="{9890BB9F-D24C-E245-9A8E-C9EE2E7E5BB2}" presName="Parent2" presStyleLbl="revTx" presStyleIdx="1" presStyleCnt="4" custScaleX="191015" custScaleY="169541" custLinFactNeighborX="23715" custLinFactNeighborY="594">
        <dgm:presLayoutVars>
          <dgm:chMax val="1"/>
          <dgm:chPref val="1"/>
          <dgm:bulletEnabled val="1"/>
        </dgm:presLayoutVars>
      </dgm:prSet>
      <dgm:spPr/>
    </dgm:pt>
    <dgm:pt modelId="{6CBCD298-C12B-A044-BD38-FB527F410CBE}" type="pres">
      <dgm:prSet presAssocID="{C144E0DF-EAE0-4D45-87B6-ADA82ED779A4}" presName="Accent3" presStyleCnt="0"/>
      <dgm:spPr/>
    </dgm:pt>
    <dgm:pt modelId="{3EE34938-498E-8B46-B1EB-8DC12FCECB32}" type="pres">
      <dgm:prSet presAssocID="{C144E0DF-EAE0-4D45-87B6-ADA82ED779A4}" presName="Accent" presStyleLbl="node1" presStyleIdx="2" presStyleCnt="4" custLinFactNeighborX="20454" custLinFactNeighborY="9023"/>
      <dgm:spPr>
        <a:solidFill>
          <a:schemeClr val="bg1">
            <a:lumMod val="50000"/>
            <a:lumOff val="50000"/>
          </a:schemeClr>
        </a:solidFill>
      </dgm:spPr>
    </dgm:pt>
    <dgm:pt modelId="{609B1F98-C49B-494C-93A1-56E6E9A5B050}" type="pres">
      <dgm:prSet presAssocID="{C144E0DF-EAE0-4D45-87B6-ADA82ED779A4}" presName="Parent3" presStyleLbl="revTx" presStyleIdx="2" presStyleCnt="4" custScaleX="157531" custScaleY="168699" custLinFactNeighborX="15091" custLinFactNeighborY="34499">
        <dgm:presLayoutVars>
          <dgm:chMax val="1"/>
          <dgm:chPref val="1"/>
          <dgm:bulletEnabled val="1"/>
        </dgm:presLayoutVars>
      </dgm:prSet>
      <dgm:spPr/>
    </dgm:pt>
    <dgm:pt modelId="{46E48820-A927-DB48-B409-EE197FD6ABBD}" type="pres">
      <dgm:prSet presAssocID="{0F14E1A1-1D36-BF4F-8751-9F0734CA4886}" presName="Accent4" presStyleCnt="0"/>
      <dgm:spPr/>
    </dgm:pt>
    <dgm:pt modelId="{27917D54-8640-0846-B542-7F55E2D0E29C}" type="pres">
      <dgm:prSet presAssocID="{0F14E1A1-1D36-BF4F-8751-9F0734CA4886}" presName="Accent" presStyleLbl="node1" presStyleIdx="3" presStyleCnt="4" custLinFactNeighborX="0" custLinFactNeighborY="8757"/>
      <dgm:spPr>
        <a:solidFill>
          <a:schemeClr val="bg1">
            <a:lumMod val="65000"/>
            <a:lumOff val="35000"/>
          </a:schemeClr>
        </a:solidFill>
      </dgm:spPr>
    </dgm:pt>
    <dgm:pt modelId="{20A66DA9-8F49-6640-80BA-2BC6A7FC3E03}" type="pres">
      <dgm:prSet presAssocID="{0F14E1A1-1D36-BF4F-8751-9F0734CA4886}" presName="Parent4" presStyleLbl="revTx" presStyleIdx="3" presStyleCnt="4" custScaleY="163137" custLinFactNeighborX="-4032" custLinFactNeighborY="62330">
        <dgm:presLayoutVars>
          <dgm:chMax val="1"/>
          <dgm:chPref val="1"/>
          <dgm:bulletEnabled val="1"/>
        </dgm:presLayoutVars>
      </dgm:prSet>
      <dgm:spPr/>
    </dgm:pt>
  </dgm:ptLst>
  <dgm:cxnLst>
    <dgm:cxn modelId="{4676A119-9426-6E45-A204-2A5FCCDBE537}" srcId="{A3722363-CB08-194B-A19F-62E03674B11B}" destId="{0F14E1A1-1D36-BF4F-8751-9F0734CA4886}" srcOrd="3" destOrd="0" parTransId="{8F42CA8B-A824-6349-AA47-D794D482C752}" sibTransId="{D3A2480C-83B2-4040-AE2F-A4417E17FD54}"/>
    <dgm:cxn modelId="{FACC2239-EFF0-1640-9153-F95802EB707D}" type="presOf" srcId="{43DF37D5-A42A-FB44-8E5B-5914239E4124}" destId="{29CF8023-A0CE-4043-A07E-EB7D8499DBA3}" srcOrd="0" destOrd="0" presId="urn:microsoft.com/office/officeart/2009/layout/CircleArrowProcess"/>
    <dgm:cxn modelId="{5742143B-8C33-A54C-B9C2-775D91C1845D}" srcId="{A3722363-CB08-194B-A19F-62E03674B11B}" destId="{C144E0DF-EAE0-4D45-87B6-ADA82ED779A4}" srcOrd="2" destOrd="0" parTransId="{5D2E4037-C6E8-1542-A0A2-EDF9CA753C30}" sibTransId="{0B547ADC-ECA9-104D-9147-2895F9133816}"/>
    <dgm:cxn modelId="{DB0B5C5B-A9AB-C44F-83F3-D50EEE810CBA}" type="presOf" srcId="{9890BB9F-D24C-E245-9A8E-C9EE2E7E5BB2}" destId="{CA17A053-49A9-AE4F-95EF-D19C5DBDBA51}" srcOrd="0" destOrd="0" presId="urn:microsoft.com/office/officeart/2009/layout/CircleArrowProcess"/>
    <dgm:cxn modelId="{D38A305F-3DAE-8C40-B750-B9570F556D77}" srcId="{A3722363-CB08-194B-A19F-62E03674B11B}" destId="{9890BB9F-D24C-E245-9A8E-C9EE2E7E5BB2}" srcOrd="1" destOrd="0" parTransId="{C31DA4C5-C3E4-E34B-8045-01DAE1785E73}" sibTransId="{BE3B6B28-395B-BC4B-A398-1FCA738020C0}"/>
    <dgm:cxn modelId="{847A84A3-EBE5-4A42-B205-1D334BCF2DD9}" type="presOf" srcId="{A3722363-CB08-194B-A19F-62E03674B11B}" destId="{F937589D-55F1-7844-A988-06822DFAE90A}" srcOrd="0" destOrd="0" presId="urn:microsoft.com/office/officeart/2009/layout/CircleArrowProcess"/>
    <dgm:cxn modelId="{6A4222E8-88F4-1A4B-8E5E-BDD1FD9EAD04}" srcId="{A3722363-CB08-194B-A19F-62E03674B11B}" destId="{43DF37D5-A42A-FB44-8E5B-5914239E4124}" srcOrd="0" destOrd="0" parTransId="{94BFBFEF-BAB6-A247-A101-4C45F2F5DBEF}" sibTransId="{92FD8C94-7599-EB4A-9EFA-249E3D438EBD}"/>
    <dgm:cxn modelId="{F0BC86E8-F332-BC49-95D7-19B45A7C56EC}" type="presOf" srcId="{C144E0DF-EAE0-4D45-87B6-ADA82ED779A4}" destId="{609B1F98-C49B-494C-93A1-56E6E9A5B050}" srcOrd="0" destOrd="0" presId="urn:microsoft.com/office/officeart/2009/layout/CircleArrowProcess"/>
    <dgm:cxn modelId="{D54AF2FB-0707-614F-BE88-DC1DE5FED099}" type="presOf" srcId="{0F14E1A1-1D36-BF4F-8751-9F0734CA4886}" destId="{20A66DA9-8F49-6640-80BA-2BC6A7FC3E03}" srcOrd="0" destOrd="0" presId="urn:microsoft.com/office/officeart/2009/layout/CircleArrowProcess"/>
    <dgm:cxn modelId="{11087332-96A6-8E41-97B4-3B4066E85B28}" type="presParOf" srcId="{F937589D-55F1-7844-A988-06822DFAE90A}" destId="{291C5032-03E5-444E-8F36-F9355C55CBD6}" srcOrd="0" destOrd="0" presId="urn:microsoft.com/office/officeart/2009/layout/CircleArrowProcess"/>
    <dgm:cxn modelId="{06982749-B52A-584F-884F-AB3E993307DC}" type="presParOf" srcId="{291C5032-03E5-444E-8F36-F9355C55CBD6}" destId="{2395162C-1F0B-9349-868B-2750E3987E95}" srcOrd="0" destOrd="0" presId="urn:microsoft.com/office/officeart/2009/layout/CircleArrowProcess"/>
    <dgm:cxn modelId="{0E6CFCBF-7F03-4249-AD9C-7853CCAAE898}" type="presParOf" srcId="{F937589D-55F1-7844-A988-06822DFAE90A}" destId="{29CF8023-A0CE-4043-A07E-EB7D8499DBA3}" srcOrd="1" destOrd="0" presId="urn:microsoft.com/office/officeart/2009/layout/CircleArrowProcess"/>
    <dgm:cxn modelId="{AC601BA0-6C56-DA49-ABBF-56922B0E116E}" type="presParOf" srcId="{F937589D-55F1-7844-A988-06822DFAE90A}" destId="{56F1EDD9-FD67-344F-9374-43AFCF41C04D}" srcOrd="2" destOrd="0" presId="urn:microsoft.com/office/officeart/2009/layout/CircleArrowProcess"/>
    <dgm:cxn modelId="{C6E1633B-361F-0746-B658-B3F72E4F7570}" type="presParOf" srcId="{56F1EDD9-FD67-344F-9374-43AFCF41C04D}" destId="{7D5770E6-6051-5545-BB1C-D11D5A9D8DDD}" srcOrd="0" destOrd="0" presId="urn:microsoft.com/office/officeart/2009/layout/CircleArrowProcess"/>
    <dgm:cxn modelId="{40423858-0FE3-F340-9911-833F87FE079B}" type="presParOf" srcId="{F937589D-55F1-7844-A988-06822DFAE90A}" destId="{CA17A053-49A9-AE4F-95EF-D19C5DBDBA51}" srcOrd="3" destOrd="0" presId="urn:microsoft.com/office/officeart/2009/layout/CircleArrowProcess"/>
    <dgm:cxn modelId="{0CECC1AB-CBB1-1C43-B9A1-33B56807F072}" type="presParOf" srcId="{F937589D-55F1-7844-A988-06822DFAE90A}" destId="{6CBCD298-C12B-A044-BD38-FB527F410CBE}" srcOrd="4" destOrd="0" presId="urn:microsoft.com/office/officeart/2009/layout/CircleArrowProcess"/>
    <dgm:cxn modelId="{88B6AA05-3402-8549-9B23-83C59BD8EE6E}" type="presParOf" srcId="{6CBCD298-C12B-A044-BD38-FB527F410CBE}" destId="{3EE34938-498E-8B46-B1EB-8DC12FCECB32}" srcOrd="0" destOrd="0" presId="urn:microsoft.com/office/officeart/2009/layout/CircleArrowProcess"/>
    <dgm:cxn modelId="{6AFF7B95-D700-C94F-BFEC-FFF1372907CD}" type="presParOf" srcId="{F937589D-55F1-7844-A988-06822DFAE90A}" destId="{609B1F98-C49B-494C-93A1-56E6E9A5B050}" srcOrd="5" destOrd="0" presId="urn:microsoft.com/office/officeart/2009/layout/CircleArrowProcess"/>
    <dgm:cxn modelId="{8529D342-9970-6847-9B84-12086A822F57}" type="presParOf" srcId="{F937589D-55F1-7844-A988-06822DFAE90A}" destId="{46E48820-A927-DB48-B409-EE197FD6ABBD}" srcOrd="6" destOrd="0" presId="urn:microsoft.com/office/officeart/2009/layout/CircleArrowProcess"/>
    <dgm:cxn modelId="{7633AEC7-266F-8C47-9A12-45FBD80839B7}" type="presParOf" srcId="{46E48820-A927-DB48-B409-EE197FD6ABBD}" destId="{27917D54-8640-0846-B542-7F55E2D0E29C}" srcOrd="0" destOrd="0" presId="urn:microsoft.com/office/officeart/2009/layout/CircleArrowProcess"/>
    <dgm:cxn modelId="{94635934-32B8-564E-BDA1-D5850669071B}" type="presParOf" srcId="{F937589D-55F1-7844-A988-06822DFAE90A}" destId="{20A66DA9-8F49-6640-80BA-2BC6A7FC3E0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CF9269-B80F-E442-8BC2-726109BD87C2}" type="doc">
      <dgm:prSet loTypeId="urn:microsoft.com/office/officeart/2005/8/layout/balanc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B87BC5-0671-FD4F-A450-42A06B8A1A19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MapReduce</a:t>
          </a:r>
        </a:p>
      </dgm:t>
    </dgm:pt>
    <dgm:pt modelId="{9F6343D0-9B23-AD45-B04E-F3218F6E9482}" type="parTrans" cxnId="{A97DD17E-CC24-1747-8C52-E76306DFD77A}">
      <dgm:prSet/>
      <dgm:spPr/>
      <dgm:t>
        <a:bodyPr/>
        <a:lstStyle/>
        <a:p>
          <a:endParaRPr lang="en-US"/>
        </a:p>
      </dgm:t>
    </dgm:pt>
    <dgm:pt modelId="{9895B8A7-4440-664D-906D-56CEDC620319}" type="sibTrans" cxnId="{A97DD17E-CC24-1747-8C52-E76306DFD77A}">
      <dgm:prSet/>
      <dgm:spPr/>
      <dgm:t>
        <a:bodyPr/>
        <a:lstStyle/>
        <a:p>
          <a:endParaRPr lang="en-US"/>
        </a:p>
      </dgm:t>
    </dgm:pt>
    <dgm:pt modelId="{2D1E30E4-FC4F-B148-81D7-5600792AD9AA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More lines of code</a:t>
          </a:r>
        </a:p>
      </dgm:t>
    </dgm:pt>
    <dgm:pt modelId="{438CCA90-F57A-0D46-A101-E32BB876560A}" type="parTrans" cxnId="{62C39E44-6232-2548-B1AC-B0BD81F320C9}">
      <dgm:prSet/>
      <dgm:spPr/>
      <dgm:t>
        <a:bodyPr/>
        <a:lstStyle/>
        <a:p>
          <a:endParaRPr lang="en-US"/>
        </a:p>
      </dgm:t>
    </dgm:pt>
    <dgm:pt modelId="{FD1E5584-4DCF-C742-AE71-3FD6D5F55F18}" type="sibTrans" cxnId="{62C39E44-6232-2548-B1AC-B0BD81F320C9}">
      <dgm:prSet/>
      <dgm:spPr/>
      <dgm:t>
        <a:bodyPr/>
        <a:lstStyle/>
        <a:p>
          <a:endParaRPr lang="en-US"/>
        </a:p>
      </dgm:t>
    </dgm:pt>
    <dgm:pt modelId="{5140D290-7744-184B-9CCB-FB13C0EC8A11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Performance is slow due to R/W from the disk</a:t>
          </a:r>
        </a:p>
      </dgm:t>
    </dgm:pt>
    <dgm:pt modelId="{FCD8833A-A47F-DC4C-B1D9-F81DFD9404D1}" type="parTrans" cxnId="{1EBA600D-7A4D-5546-835F-4068B041BC92}">
      <dgm:prSet/>
      <dgm:spPr/>
      <dgm:t>
        <a:bodyPr/>
        <a:lstStyle/>
        <a:p>
          <a:endParaRPr lang="en-US"/>
        </a:p>
      </dgm:t>
    </dgm:pt>
    <dgm:pt modelId="{2F22A670-4814-844F-85E0-E0C3639C4A7C}" type="sibTrans" cxnId="{1EBA600D-7A4D-5546-835F-4068B041BC92}">
      <dgm:prSet/>
      <dgm:spPr/>
      <dgm:t>
        <a:bodyPr/>
        <a:lstStyle/>
        <a:p>
          <a:endParaRPr lang="en-US"/>
        </a:p>
      </dgm:t>
    </dgm:pt>
    <dgm:pt modelId="{15F290E6-D6F2-5E40-A92E-7103A75D6AE5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Spark</a:t>
          </a:r>
        </a:p>
      </dgm:t>
    </dgm:pt>
    <dgm:pt modelId="{9C78785B-1822-D244-959E-0169FBC2C5B9}" type="parTrans" cxnId="{646F2A8F-A757-F244-926A-40416A1C7FF8}">
      <dgm:prSet/>
      <dgm:spPr/>
      <dgm:t>
        <a:bodyPr/>
        <a:lstStyle/>
        <a:p>
          <a:endParaRPr lang="en-US"/>
        </a:p>
      </dgm:t>
    </dgm:pt>
    <dgm:pt modelId="{B08EB890-7464-BF4E-B448-08F923996E87}" type="sibTrans" cxnId="{646F2A8F-A757-F244-926A-40416A1C7FF8}">
      <dgm:prSet/>
      <dgm:spPr/>
      <dgm:t>
        <a:bodyPr/>
        <a:lstStyle/>
        <a:p>
          <a:endParaRPr lang="en-US"/>
        </a:p>
      </dgm:t>
    </dgm:pt>
    <dgm:pt modelId="{853FE20C-295D-A347-AABC-F89A21B3409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Rapid Development</a:t>
          </a:r>
        </a:p>
      </dgm:t>
    </dgm:pt>
    <dgm:pt modelId="{90CE6B70-DCC4-7949-85F9-4311D0A2EB63}" type="parTrans" cxnId="{8CFB3354-EA38-1C49-89DB-207465D63628}">
      <dgm:prSet/>
      <dgm:spPr/>
      <dgm:t>
        <a:bodyPr/>
        <a:lstStyle/>
        <a:p>
          <a:endParaRPr lang="en-US"/>
        </a:p>
      </dgm:t>
    </dgm:pt>
    <dgm:pt modelId="{D77D75B4-A63E-5E47-BE64-2C6B28DFF85E}" type="sibTrans" cxnId="{8CFB3354-EA38-1C49-89DB-207465D63628}">
      <dgm:prSet/>
      <dgm:spPr/>
      <dgm:t>
        <a:bodyPr/>
        <a:lstStyle/>
        <a:p>
          <a:endParaRPr lang="en-US"/>
        </a:p>
      </dgm:t>
    </dgm:pt>
    <dgm:pt modelId="{2EF2D81D-D3B5-CC43-BA2A-0ED160F9087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Fewer lines of code</a:t>
          </a:r>
        </a:p>
      </dgm:t>
    </dgm:pt>
    <dgm:pt modelId="{E71EA7A6-8CE0-6344-9581-85D320A6C22F}" type="parTrans" cxnId="{84382DBD-DD8F-DA47-9D32-5AF84B500381}">
      <dgm:prSet/>
      <dgm:spPr/>
      <dgm:t>
        <a:bodyPr/>
        <a:lstStyle/>
        <a:p>
          <a:endParaRPr lang="en-US"/>
        </a:p>
      </dgm:t>
    </dgm:pt>
    <dgm:pt modelId="{CA0C036C-0DD0-114B-9A9C-81FFDAADD9C7}" type="sibTrans" cxnId="{84382DBD-DD8F-DA47-9D32-5AF84B500381}">
      <dgm:prSet/>
      <dgm:spPr/>
      <dgm:t>
        <a:bodyPr/>
        <a:lstStyle/>
        <a:p>
          <a:endParaRPr lang="en-US"/>
        </a:p>
      </dgm:t>
    </dgm:pt>
    <dgm:pt modelId="{329B6996-29E6-C448-BD92-97C87F9E4923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High performance due to in-memory processing</a:t>
          </a:r>
        </a:p>
      </dgm:t>
    </dgm:pt>
    <dgm:pt modelId="{D5A2159E-7EA6-EA4C-BAE7-935AA5153475}" type="parTrans" cxnId="{D44CA5F1-F946-154D-88BF-739DADD4CB47}">
      <dgm:prSet/>
      <dgm:spPr/>
      <dgm:t>
        <a:bodyPr/>
        <a:lstStyle/>
        <a:p>
          <a:endParaRPr lang="en-US"/>
        </a:p>
      </dgm:t>
    </dgm:pt>
    <dgm:pt modelId="{838B6054-2A9C-6648-B9DD-3CEE69B978C8}" type="sibTrans" cxnId="{D44CA5F1-F946-154D-88BF-739DADD4CB47}">
      <dgm:prSet/>
      <dgm:spPr/>
      <dgm:t>
        <a:bodyPr/>
        <a:lstStyle/>
        <a:p>
          <a:endParaRPr lang="en-US"/>
        </a:p>
      </dgm:t>
    </dgm:pt>
    <dgm:pt modelId="{F7B44B91-D521-E545-8819-820E37B557AF}" type="pres">
      <dgm:prSet presAssocID="{D1CF9269-B80F-E442-8BC2-726109BD87C2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B519C3B6-4762-9C4A-823C-8D5F18A30045}" type="pres">
      <dgm:prSet presAssocID="{D1CF9269-B80F-E442-8BC2-726109BD87C2}" presName="dummyMaxCanvas" presStyleCnt="0"/>
      <dgm:spPr/>
    </dgm:pt>
    <dgm:pt modelId="{2138F27A-1476-D349-9DAD-777A6B80BD4F}" type="pres">
      <dgm:prSet presAssocID="{D1CF9269-B80F-E442-8BC2-726109BD87C2}" presName="parentComposite" presStyleCnt="0"/>
      <dgm:spPr/>
    </dgm:pt>
    <dgm:pt modelId="{D54B3959-F6DE-4D48-B7F8-2C36ED088DEB}" type="pres">
      <dgm:prSet presAssocID="{D1CF9269-B80F-E442-8BC2-726109BD87C2}" presName="parent1" presStyleLbl="alignAccFollowNode1" presStyleIdx="0" presStyleCnt="4">
        <dgm:presLayoutVars>
          <dgm:chMax val="4"/>
        </dgm:presLayoutVars>
      </dgm:prSet>
      <dgm:spPr/>
    </dgm:pt>
    <dgm:pt modelId="{F9C20AF8-9C42-1743-B64C-7C8FE307E27B}" type="pres">
      <dgm:prSet presAssocID="{D1CF9269-B80F-E442-8BC2-726109BD87C2}" presName="parent2" presStyleLbl="alignAccFollowNode1" presStyleIdx="1" presStyleCnt="4">
        <dgm:presLayoutVars>
          <dgm:chMax val="4"/>
        </dgm:presLayoutVars>
      </dgm:prSet>
      <dgm:spPr/>
    </dgm:pt>
    <dgm:pt modelId="{87549FCC-3F9D-C144-8C61-F6CB0C96B27A}" type="pres">
      <dgm:prSet presAssocID="{D1CF9269-B80F-E442-8BC2-726109BD87C2}" presName="childrenComposite" presStyleCnt="0"/>
      <dgm:spPr/>
    </dgm:pt>
    <dgm:pt modelId="{0DC4B26B-906D-324C-9938-5E9426929B02}" type="pres">
      <dgm:prSet presAssocID="{D1CF9269-B80F-E442-8BC2-726109BD87C2}" presName="dummyMaxCanvas_ChildArea" presStyleCnt="0"/>
      <dgm:spPr/>
    </dgm:pt>
    <dgm:pt modelId="{50F9E827-8D81-794D-9FF9-93C09D7B04F5}" type="pres">
      <dgm:prSet presAssocID="{D1CF9269-B80F-E442-8BC2-726109BD87C2}" presName="fulcrum" presStyleLbl="alignAccFollowNode1" presStyleIdx="2" presStyleCnt="4"/>
      <dgm:spPr/>
    </dgm:pt>
    <dgm:pt modelId="{46D01EFE-8995-5B48-ADDE-3EE6DF5E82FF}" type="pres">
      <dgm:prSet presAssocID="{D1CF9269-B80F-E442-8BC2-726109BD87C2}" presName="balance_23" presStyleLbl="alignAccFollowNode1" presStyleIdx="3" presStyleCnt="4">
        <dgm:presLayoutVars>
          <dgm:bulletEnabled val="1"/>
        </dgm:presLayoutVars>
      </dgm:prSet>
      <dgm:spPr/>
    </dgm:pt>
    <dgm:pt modelId="{F28B69BB-8B4F-8748-8387-7DE4F52E568A}" type="pres">
      <dgm:prSet presAssocID="{D1CF9269-B80F-E442-8BC2-726109BD87C2}" presName="right_23_1" presStyleLbl="node1" presStyleIdx="0" presStyleCnt="5">
        <dgm:presLayoutVars>
          <dgm:bulletEnabled val="1"/>
        </dgm:presLayoutVars>
      </dgm:prSet>
      <dgm:spPr/>
    </dgm:pt>
    <dgm:pt modelId="{24E66055-163E-F34C-9AFE-4CA1A694487E}" type="pres">
      <dgm:prSet presAssocID="{D1CF9269-B80F-E442-8BC2-726109BD87C2}" presName="right_23_2" presStyleLbl="node1" presStyleIdx="1" presStyleCnt="5">
        <dgm:presLayoutVars>
          <dgm:bulletEnabled val="1"/>
        </dgm:presLayoutVars>
      </dgm:prSet>
      <dgm:spPr/>
    </dgm:pt>
    <dgm:pt modelId="{BBFCDA39-79B1-C641-8639-717846143A5C}" type="pres">
      <dgm:prSet presAssocID="{D1CF9269-B80F-E442-8BC2-726109BD87C2}" presName="right_23_3" presStyleLbl="node1" presStyleIdx="2" presStyleCnt="5">
        <dgm:presLayoutVars>
          <dgm:bulletEnabled val="1"/>
        </dgm:presLayoutVars>
      </dgm:prSet>
      <dgm:spPr/>
    </dgm:pt>
    <dgm:pt modelId="{F8E35C36-1945-6644-96A7-BA1024157FF2}" type="pres">
      <dgm:prSet presAssocID="{D1CF9269-B80F-E442-8BC2-726109BD87C2}" presName="left_23_1" presStyleLbl="node1" presStyleIdx="3" presStyleCnt="5">
        <dgm:presLayoutVars>
          <dgm:bulletEnabled val="1"/>
        </dgm:presLayoutVars>
      </dgm:prSet>
      <dgm:spPr/>
    </dgm:pt>
    <dgm:pt modelId="{DF750726-4614-CC40-8F14-176642E04F30}" type="pres">
      <dgm:prSet presAssocID="{D1CF9269-B80F-E442-8BC2-726109BD87C2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1EBA600D-7A4D-5546-835F-4068B041BC92}" srcId="{CDB87BC5-0671-FD4F-A450-42A06B8A1A19}" destId="{5140D290-7744-184B-9CCB-FB13C0EC8A11}" srcOrd="1" destOrd="0" parTransId="{FCD8833A-A47F-DC4C-B1D9-F81DFD9404D1}" sibTransId="{2F22A670-4814-844F-85E0-E0C3639C4A7C}"/>
    <dgm:cxn modelId="{75B7B612-734F-3748-B09E-E829617D41AB}" type="presOf" srcId="{D1CF9269-B80F-E442-8BC2-726109BD87C2}" destId="{F7B44B91-D521-E545-8819-820E37B557AF}" srcOrd="0" destOrd="0" presId="urn:microsoft.com/office/officeart/2005/8/layout/balance1"/>
    <dgm:cxn modelId="{BE3A0429-D80C-994F-B58C-080FFE98DAD4}" type="presOf" srcId="{329B6996-29E6-C448-BD92-97C87F9E4923}" destId="{BBFCDA39-79B1-C641-8639-717846143A5C}" srcOrd="0" destOrd="0" presId="urn:microsoft.com/office/officeart/2005/8/layout/balance1"/>
    <dgm:cxn modelId="{29241943-94DF-6441-B41A-1D04A86BB2F6}" type="presOf" srcId="{2D1E30E4-FC4F-B148-81D7-5600792AD9AA}" destId="{F8E35C36-1945-6644-96A7-BA1024157FF2}" srcOrd="0" destOrd="0" presId="urn:microsoft.com/office/officeart/2005/8/layout/balance1"/>
    <dgm:cxn modelId="{62C39E44-6232-2548-B1AC-B0BD81F320C9}" srcId="{CDB87BC5-0671-FD4F-A450-42A06B8A1A19}" destId="{2D1E30E4-FC4F-B148-81D7-5600792AD9AA}" srcOrd="0" destOrd="0" parTransId="{438CCA90-F57A-0D46-A101-E32BB876560A}" sibTransId="{FD1E5584-4DCF-C742-AE71-3FD6D5F55F18}"/>
    <dgm:cxn modelId="{DA193F45-96D2-DC40-B71F-C7B87FC8B862}" type="presOf" srcId="{853FE20C-295D-A347-AABC-F89A21B34096}" destId="{F28B69BB-8B4F-8748-8387-7DE4F52E568A}" srcOrd="0" destOrd="0" presId="urn:microsoft.com/office/officeart/2005/8/layout/balance1"/>
    <dgm:cxn modelId="{8CFB3354-EA38-1C49-89DB-207465D63628}" srcId="{15F290E6-D6F2-5E40-A92E-7103A75D6AE5}" destId="{853FE20C-295D-A347-AABC-F89A21B34096}" srcOrd="0" destOrd="0" parTransId="{90CE6B70-DCC4-7949-85F9-4311D0A2EB63}" sibTransId="{D77D75B4-A63E-5E47-BE64-2C6B28DFF85E}"/>
    <dgm:cxn modelId="{D8051E7A-033F-1040-8A5A-4550AC538D0C}" type="presOf" srcId="{CDB87BC5-0671-FD4F-A450-42A06B8A1A19}" destId="{D54B3959-F6DE-4D48-B7F8-2C36ED088DEB}" srcOrd="0" destOrd="0" presId="urn:microsoft.com/office/officeart/2005/8/layout/balance1"/>
    <dgm:cxn modelId="{A97DD17E-CC24-1747-8C52-E76306DFD77A}" srcId="{D1CF9269-B80F-E442-8BC2-726109BD87C2}" destId="{CDB87BC5-0671-FD4F-A450-42A06B8A1A19}" srcOrd="0" destOrd="0" parTransId="{9F6343D0-9B23-AD45-B04E-F3218F6E9482}" sibTransId="{9895B8A7-4440-664D-906D-56CEDC620319}"/>
    <dgm:cxn modelId="{646F2A8F-A757-F244-926A-40416A1C7FF8}" srcId="{D1CF9269-B80F-E442-8BC2-726109BD87C2}" destId="{15F290E6-D6F2-5E40-A92E-7103A75D6AE5}" srcOrd="1" destOrd="0" parTransId="{9C78785B-1822-D244-959E-0169FBC2C5B9}" sibTransId="{B08EB890-7464-BF4E-B448-08F923996E87}"/>
    <dgm:cxn modelId="{0B80CC91-9543-F340-8626-FEA0BAF0EAAB}" type="presOf" srcId="{2EF2D81D-D3B5-CC43-BA2A-0ED160F90879}" destId="{24E66055-163E-F34C-9AFE-4CA1A694487E}" srcOrd="0" destOrd="0" presId="urn:microsoft.com/office/officeart/2005/8/layout/balance1"/>
    <dgm:cxn modelId="{84382DBD-DD8F-DA47-9D32-5AF84B500381}" srcId="{15F290E6-D6F2-5E40-A92E-7103A75D6AE5}" destId="{2EF2D81D-D3B5-CC43-BA2A-0ED160F90879}" srcOrd="1" destOrd="0" parTransId="{E71EA7A6-8CE0-6344-9581-85D320A6C22F}" sibTransId="{CA0C036C-0DD0-114B-9A9C-81FFDAADD9C7}"/>
    <dgm:cxn modelId="{5CE7E8D2-B152-C042-B956-B0A9DF42F2E9}" type="presOf" srcId="{15F290E6-D6F2-5E40-A92E-7103A75D6AE5}" destId="{F9C20AF8-9C42-1743-B64C-7C8FE307E27B}" srcOrd="0" destOrd="0" presId="urn:microsoft.com/office/officeart/2005/8/layout/balance1"/>
    <dgm:cxn modelId="{A8419FDA-B016-9244-B4C3-3882826713FE}" type="presOf" srcId="{5140D290-7744-184B-9CCB-FB13C0EC8A11}" destId="{DF750726-4614-CC40-8F14-176642E04F30}" srcOrd="0" destOrd="0" presId="urn:microsoft.com/office/officeart/2005/8/layout/balance1"/>
    <dgm:cxn modelId="{D44CA5F1-F946-154D-88BF-739DADD4CB47}" srcId="{15F290E6-D6F2-5E40-A92E-7103A75D6AE5}" destId="{329B6996-29E6-C448-BD92-97C87F9E4923}" srcOrd="2" destOrd="0" parTransId="{D5A2159E-7EA6-EA4C-BAE7-935AA5153475}" sibTransId="{838B6054-2A9C-6648-B9DD-3CEE69B978C8}"/>
    <dgm:cxn modelId="{D960F237-E491-3D4D-A206-4823E1D794F8}" type="presParOf" srcId="{F7B44B91-D521-E545-8819-820E37B557AF}" destId="{B519C3B6-4762-9C4A-823C-8D5F18A30045}" srcOrd="0" destOrd="0" presId="urn:microsoft.com/office/officeart/2005/8/layout/balance1"/>
    <dgm:cxn modelId="{B8EA8933-6801-424A-BEFB-955C7C6C41A7}" type="presParOf" srcId="{F7B44B91-D521-E545-8819-820E37B557AF}" destId="{2138F27A-1476-D349-9DAD-777A6B80BD4F}" srcOrd="1" destOrd="0" presId="urn:microsoft.com/office/officeart/2005/8/layout/balance1"/>
    <dgm:cxn modelId="{9455354A-E92C-2D42-B025-BE4E4E7CACA8}" type="presParOf" srcId="{2138F27A-1476-D349-9DAD-777A6B80BD4F}" destId="{D54B3959-F6DE-4D48-B7F8-2C36ED088DEB}" srcOrd="0" destOrd="0" presId="urn:microsoft.com/office/officeart/2005/8/layout/balance1"/>
    <dgm:cxn modelId="{8C4BB971-0A2C-2345-9FBA-B7534E0A90EF}" type="presParOf" srcId="{2138F27A-1476-D349-9DAD-777A6B80BD4F}" destId="{F9C20AF8-9C42-1743-B64C-7C8FE307E27B}" srcOrd="1" destOrd="0" presId="urn:microsoft.com/office/officeart/2005/8/layout/balance1"/>
    <dgm:cxn modelId="{1B7B2C8E-9E79-FB46-9849-D5366DE14CBD}" type="presParOf" srcId="{F7B44B91-D521-E545-8819-820E37B557AF}" destId="{87549FCC-3F9D-C144-8C61-F6CB0C96B27A}" srcOrd="2" destOrd="0" presId="urn:microsoft.com/office/officeart/2005/8/layout/balance1"/>
    <dgm:cxn modelId="{AC519B34-26CB-4A4B-B307-98FDCC545F09}" type="presParOf" srcId="{87549FCC-3F9D-C144-8C61-F6CB0C96B27A}" destId="{0DC4B26B-906D-324C-9938-5E9426929B02}" srcOrd="0" destOrd="0" presId="urn:microsoft.com/office/officeart/2005/8/layout/balance1"/>
    <dgm:cxn modelId="{CA40A2C9-D9F5-8B4F-B403-C8B5E29DF3DA}" type="presParOf" srcId="{87549FCC-3F9D-C144-8C61-F6CB0C96B27A}" destId="{50F9E827-8D81-794D-9FF9-93C09D7B04F5}" srcOrd="1" destOrd="0" presId="urn:microsoft.com/office/officeart/2005/8/layout/balance1"/>
    <dgm:cxn modelId="{516BBF27-8FDA-EE49-9615-C54F7D60EA83}" type="presParOf" srcId="{87549FCC-3F9D-C144-8C61-F6CB0C96B27A}" destId="{46D01EFE-8995-5B48-ADDE-3EE6DF5E82FF}" srcOrd="2" destOrd="0" presId="urn:microsoft.com/office/officeart/2005/8/layout/balance1"/>
    <dgm:cxn modelId="{216E1B89-081D-4A45-8420-3D3438427D0F}" type="presParOf" srcId="{87549FCC-3F9D-C144-8C61-F6CB0C96B27A}" destId="{F28B69BB-8B4F-8748-8387-7DE4F52E568A}" srcOrd="3" destOrd="0" presId="urn:microsoft.com/office/officeart/2005/8/layout/balance1"/>
    <dgm:cxn modelId="{1C272F15-D15B-7940-BAC2-DCCB3E949664}" type="presParOf" srcId="{87549FCC-3F9D-C144-8C61-F6CB0C96B27A}" destId="{24E66055-163E-F34C-9AFE-4CA1A694487E}" srcOrd="4" destOrd="0" presId="urn:microsoft.com/office/officeart/2005/8/layout/balance1"/>
    <dgm:cxn modelId="{3F449FA4-D292-5049-9365-D6A8AC308362}" type="presParOf" srcId="{87549FCC-3F9D-C144-8C61-F6CB0C96B27A}" destId="{BBFCDA39-79B1-C641-8639-717846143A5C}" srcOrd="5" destOrd="0" presId="urn:microsoft.com/office/officeart/2005/8/layout/balance1"/>
    <dgm:cxn modelId="{8B386623-82CF-7243-8BAE-390199076873}" type="presParOf" srcId="{87549FCC-3F9D-C144-8C61-F6CB0C96B27A}" destId="{F8E35C36-1945-6644-96A7-BA1024157FF2}" srcOrd="6" destOrd="0" presId="urn:microsoft.com/office/officeart/2005/8/layout/balance1"/>
    <dgm:cxn modelId="{88442415-BD97-9C45-80D1-EB0C4DF21FA9}" type="presParOf" srcId="{87549FCC-3F9D-C144-8C61-F6CB0C96B27A}" destId="{DF750726-4614-CC40-8F14-176642E04F30}" srcOrd="7" destOrd="0" presId="urn:microsoft.com/office/officeart/2005/8/layout/balance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DCE297-A24B-9A45-B82B-D7EB3FD741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48A5DA-5A40-8042-B77F-3021CB65E341}">
      <dgm:prSet phldrT="[Text]"/>
      <dgm:spPr>
        <a:noFill/>
      </dgm:spPr>
      <dgm:t>
        <a:bodyPr/>
        <a:lstStyle/>
        <a:p>
          <a:r>
            <a:rPr lang="en-US" dirty="0"/>
            <a:t>JDK 1.8.0_202</a:t>
          </a:r>
        </a:p>
      </dgm:t>
    </dgm:pt>
    <dgm:pt modelId="{4EA8BD43-AE8A-7D4B-AE81-98404980BEDD}" type="parTrans" cxnId="{925531E7-DB54-B944-9C84-FC039875A559}">
      <dgm:prSet/>
      <dgm:spPr/>
      <dgm:t>
        <a:bodyPr/>
        <a:lstStyle/>
        <a:p>
          <a:endParaRPr lang="en-US"/>
        </a:p>
      </dgm:t>
    </dgm:pt>
    <dgm:pt modelId="{27141465-9452-FD49-8D33-09478CB5654A}" type="sibTrans" cxnId="{925531E7-DB54-B944-9C84-FC039875A559}">
      <dgm:prSet/>
      <dgm:spPr/>
      <dgm:t>
        <a:bodyPr/>
        <a:lstStyle/>
        <a:p>
          <a:endParaRPr lang="en-US"/>
        </a:p>
      </dgm:t>
    </dgm:pt>
    <dgm:pt modelId="{CDF31B49-9E4D-D54B-BA1C-F577DC3A7BAE}">
      <dgm:prSet phldrT="[Text]"/>
      <dgm:spPr>
        <a:noFill/>
      </dgm:spPr>
      <dgm:t>
        <a:bodyPr/>
        <a:lstStyle/>
        <a:p>
          <a:r>
            <a:rPr lang="en-US" dirty="0"/>
            <a:t>Python</a:t>
          </a:r>
        </a:p>
        <a:p>
          <a:r>
            <a:rPr lang="en-US" dirty="0"/>
            <a:t>2.7.10</a:t>
          </a:r>
        </a:p>
      </dgm:t>
    </dgm:pt>
    <dgm:pt modelId="{D6C5EF19-7123-D14C-BA4D-848109A02612}" type="parTrans" cxnId="{08139F54-813E-514F-8A6F-33048205E8B0}">
      <dgm:prSet/>
      <dgm:spPr/>
      <dgm:t>
        <a:bodyPr/>
        <a:lstStyle/>
        <a:p>
          <a:endParaRPr lang="en-US"/>
        </a:p>
      </dgm:t>
    </dgm:pt>
    <dgm:pt modelId="{85A749B5-A52A-0940-BE66-0EC11E56BD74}" type="sibTrans" cxnId="{08139F54-813E-514F-8A6F-33048205E8B0}">
      <dgm:prSet/>
      <dgm:spPr/>
      <dgm:t>
        <a:bodyPr/>
        <a:lstStyle/>
        <a:p>
          <a:endParaRPr lang="en-US"/>
        </a:p>
      </dgm:t>
    </dgm:pt>
    <dgm:pt modelId="{B0522907-59E0-5D4C-912D-FBDE594B0567}">
      <dgm:prSet phldrT="[Text]"/>
      <dgm:spPr>
        <a:noFill/>
      </dgm:spPr>
      <dgm:t>
        <a:bodyPr/>
        <a:lstStyle/>
        <a:p>
          <a:r>
            <a:rPr lang="en-US" dirty="0" err="1"/>
            <a:t>PySpark</a:t>
          </a:r>
          <a:r>
            <a:rPr lang="en-US" dirty="0"/>
            <a:t> Shell</a:t>
          </a:r>
        </a:p>
      </dgm:t>
    </dgm:pt>
    <dgm:pt modelId="{D6366957-666F-EF45-B5BF-F781B77AB243}" type="parTrans" cxnId="{4ED6EB28-0FED-854C-BB63-EA7BC785991D}">
      <dgm:prSet/>
      <dgm:spPr/>
      <dgm:t>
        <a:bodyPr/>
        <a:lstStyle/>
        <a:p>
          <a:endParaRPr lang="en-US"/>
        </a:p>
      </dgm:t>
    </dgm:pt>
    <dgm:pt modelId="{B92E3F62-9738-CD46-9451-FCD312410B24}" type="sibTrans" cxnId="{4ED6EB28-0FED-854C-BB63-EA7BC785991D}">
      <dgm:prSet/>
      <dgm:spPr/>
      <dgm:t>
        <a:bodyPr/>
        <a:lstStyle/>
        <a:p>
          <a:endParaRPr lang="en-US"/>
        </a:p>
      </dgm:t>
    </dgm:pt>
    <dgm:pt modelId="{939C9AB4-5A55-7E41-B104-779C75940A69}">
      <dgm:prSet phldrT="[Text]"/>
      <dgm:spPr>
        <a:noFill/>
      </dgm:spPr>
      <dgm:t>
        <a:bodyPr/>
        <a:lstStyle/>
        <a:p>
          <a:r>
            <a:rPr lang="en-US" dirty="0"/>
            <a:t>HDFS</a:t>
          </a:r>
        </a:p>
      </dgm:t>
    </dgm:pt>
    <dgm:pt modelId="{398B5B92-6B84-9346-A932-CCFB10C59855}" type="parTrans" cxnId="{03749D82-2F5E-1340-9CF1-CF6B73DF2BCF}">
      <dgm:prSet/>
      <dgm:spPr/>
      <dgm:t>
        <a:bodyPr/>
        <a:lstStyle/>
        <a:p>
          <a:endParaRPr lang="en-US"/>
        </a:p>
      </dgm:t>
    </dgm:pt>
    <dgm:pt modelId="{02739DDD-430C-FF47-835A-18110EDEBF7A}" type="sibTrans" cxnId="{03749D82-2F5E-1340-9CF1-CF6B73DF2BCF}">
      <dgm:prSet/>
      <dgm:spPr/>
      <dgm:t>
        <a:bodyPr/>
        <a:lstStyle/>
        <a:p>
          <a:endParaRPr lang="en-US"/>
        </a:p>
      </dgm:t>
    </dgm:pt>
    <dgm:pt modelId="{D79C60BA-152D-EC40-9F89-913132495D72}" type="pres">
      <dgm:prSet presAssocID="{C4DCE297-A24B-9A45-B82B-D7EB3FD74112}" presName="Name0" presStyleCnt="0">
        <dgm:presLayoutVars>
          <dgm:dir/>
          <dgm:animLvl val="lvl"/>
          <dgm:resizeHandles val="exact"/>
        </dgm:presLayoutVars>
      </dgm:prSet>
      <dgm:spPr/>
    </dgm:pt>
    <dgm:pt modelId="{98E19C48-5890-6A43-830A-E95071E7EA55}" type="pres">
      <dgm:prSet presAssocID="{1448A5DA-5A40-8042-B77F-3021CB65E341}" presName="parTxOnly" presStyleLbl="node1" presStyleIdx="0" presStyleCnt="4" custLinFactNeighborX="-35681" custLinFactNeighborY="0">
        <dgm:presLayoutVars>
          <dgm:chMax val="0"/>
          <dgm:chPref val="0"/>
          <dgm:bulletEnabled val="1"/>
        </dgm:presLayoutVars>
      </dgm:prSet>
      <dgm:spPr/>
    </dgm:pt>
    <dgm:pt modelId="{CEC51757-3C7D-B14F-948B-D509BFD651FE}" type="pres">
      <dgm:prSet presAssocID="{27141465-9452-FD49-8D33-09478CB5654A}" presName="parTxOnlySpace" presStyleCnt="0"/>
      <dgm:spPr/>
    </dgm:pt>
    <dgm:pt modelId="{EBDEBBBF-FB0A-2545-8996-A9F6C1F52A62}" type="pres">
      <dgm:prSet presAssocID="{CDF31B49-9E4D-D54B-BA1C-F577DC3A7BA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1178DA8-2FF3-E84F-A4C3-7A8E1E9F5BBF}" type="pres">
      <dgm:prSet presAssocID="{85A749B5-A52A-0940-BE66-0EC11E56BD74}" presName="parTxOnlySpace" presStyleCnt="0"/>
      <dgm:spPr/>
    </dgm:pt>
    <dgm:pt modelId="{1659D608-C4A9-8940-A0DD-9084FFFEB988}" type="pres">
      <dgm:prSet presAssocID="{939C9AB4-5A55-7E41-B104-779C75940A6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EDC2970-98CB-564A-AD16-51B0F9A4DEE7}" type="pres">
      <dgm:prSet presAssocID="{02739DDD-430C-FF47-835A-18110EDEBF7A}" presName="parTxOnlySpace" presStyleCnt="0"/>
      <dgm:spPr/>
    </dgm:pt>
    <dgm:pt modelId="{F769173F-4DD8-4840-A4D4-48BED0B4ECCC}" type="pres">
      <dgm:prSet presAssocID="{B0522907-59E0-5D4C-912D-FBDE594B05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1BF7316-03C3-6A49-9FA9-B8FA0F9D24AB}" type="presOf" srcId="{939C9AB4-5A55-7E41-B104-779C75940A69}" destId="{1659D608-C4A9-8940-A0DD-9084FFFEB988}" srcOrd="0" destOrd="0" presId="urn:microsoft.com/office/officeart/2005/8/layout/chevron1"/>
    <dgm:cxn modelId="{4ED6EB28-0FED-854C-BB63-EA7BC785991D}" srcId="{C4DCE297-A24B-9A45-B82B-D7EB3FD74112}" destId="{B0522907-59E0-5D4C-912D-FBDE594B0567}" srcOrd="3" destOrd="0" parTransId="{D6366957-666F-EF45-B5BF-F781B77AB243}" sibTransId="{B92E3F62-9738-CD46-9451-FCD312410B24}"/>
    <dgm:cxn modelId="{08139F54-813E-514F-8A6F-33048205E8B0}" srcId="{C4DCE297-A24B-9A45-B82B-D7EB3FD74112}" destId="{CDF31B49-9E4D-D54B-BA1C-F577DC3A7BAE}" srcOrd="1" destOrd="0" parTransId="{D6C5EF19-7123-D14C-BA4D-848109A02612}" sibTransId="{85A749B5-A52A-0940-BE66-0EC11E56BD74}"/>
    <dgm:cxn modelId="{31C0276C-C095-BC48-8D2F-8AFD26E763BC}" type="presOf" srcId="{B0522907-59E0-5D4C-912D-FBDE594B0567}" destId="{F769173F-4DD8-4840-A4D4-48BED0B4ECCC}" srcOrd="0" destOrd="0" presId="urn:microsoft.com/office/officeart/2005/8/layout/chevron1"/>
    <dgm:cxn modelId="{03749D82-2F5E-1340-9CF1-CF6B73DF2BCF}" srcId="{C4DCE297-A24B-9A45-B82B-D7EB3FD74112}" destId="{939C9AB4-5A55-7E41-B104-779C75940A69}" srcOrd="2" destOrd="0" parTransId="{398B5B92-6B84-9346-A932-CCFB10C59855}" sibTransId="{02739DDD-430C-FF47-835A-18110EDEBF7A}"/>
    <dgm:cxn modelId="{5D0D7A98-7446-DF4A-9D72-BE551F8FC2C5}" type="presOf" srcId="{1448A5DA-5A40-8042-B77F-3021CB65E341}" destId="{98E19C48-5890-6A43-830A-E95071E7EA55}" srcOrd="0" destOrd="0" presId="urn:microsoft.com/office/officeart/2005/8/layout/chevron1"/>
    <dgm:cxn modelId="{54845FA9-BAEB-A543-9621-26E1FE4BD380}" type="presOf" srcId="{CDF31B49-9E4D-D54B-BA1C-F577DC3A7BAE}" destId="{EBDEBBBF-FB0A-2545-8996-A9F6C1F52A62}" srcOrd="0" destOrd="0" presId="urn:microsoft.com/office/officeart/2005/8/layout/chevron1"/>
    <dgm:cxn modelId="{147135DC-6EFF-1F41-B5D2-EF2056783148}" type="presOf" srcId="{C4DCE297-A24B-9A45-B82B-D7EB3FD74112}" destId="{D79C60BA-152D-EC40-9F89-913132495D72}" srcOrd="0" destOrd="0" presId="urn:microsoft.com/office/officeart/2005/8/layout/chevron1"/>
    <dgm:cxn modelId="{925531E7-DB54-B944-9C84-FC039875A559}" srcId="{C4DCE297-A24B-9A45-B82B-D7EB3FD74112}" destId="{1448A5DA-5A40-8042-B77F-3021CB65E341}" srcOrd="0" destOrd="0" parTransId="{4EA8BD43-AE8A-7D4B-AE81-98404980BEDD}" sibTransId="{27141465-9452-FD49-8D33-09478CB5654A}"/>
    <dgm:cxn modelId="{8113683A-BD94-4E40-8042-4B07874EAAE8}" type="presParOf" srcId="{D79C60BA-152D-EC40-9F89-913132495D72}" destId="{98E19C48-5890-6A43-830A-E95071E7EA55}" srcOrd="0" destOrd="0" presId="urn:microsoft.com/office/officeart/2005/8/layout/chevron1"/>
    <dgm:cxn modelId="{02887BEA-9946-1B44-995B-27B1F54B9F52}" type="presParOf" srcId="{D79C60BA-152D-EC40-9F89-913132495D72}" destId="{CEC51757-3C7D-B14F-948B-D509BFD651FE}" srcOrd="1" destOrd="0" presId="urn:microsoft.com/office/officeart/2005/8/layout/chevron1"/>
    <dgm:cxn modelId="{21BD502E-1E7E-0C4C-876B-D3E7385EB386}" type="presParOf" srcId="{D79C60BA-152D-EC40-9F89-913132495D72}" destId="{EBDEBBBF-FB0A-2545-8996-A9F6C1F52A62}" srcOrd="2" destOrd="0" presId="urn:microsoft.com/office/officeart/2005/8/layout/chevron1"/>
    <dgm:cxn modelId="{C5806954-33D6-6542-AEC6-11A4C936A055}" type="presParOf" srcId="{D79C60BA-152D-EC40-9F89-913132495D72}" destId="{81178DA8-2FF3-E84F-A4C3-7A8E1E9F5BBF}" srcOrd="3" destOrd="0" presId="urn:microsoft.com/office/officeart/2005/8/layout/chevron1"/>
    <dgm:cxn modelId="{59B54967-6B3B-5C46-B426-50A2D9F06D8B}" type="presParOf" srcId="{D79C60BA-152D-EC40-9F89-913132495D72}" destId="{1659D608-C4A9-8940-A0DD-9084FFFEB988}" srcOrd="4" destOrd="0" presId="urn:microsoft.com/office/officeart/2005/8/layout/chevron1"/>
    <dgm:cxn modelId="{AFD7AC4D-5CC1-324F-A394-8A38B3A21E4F}" type="presParOf" srcId="{D79C60BA-152D-EC40-9F89-913132495D72}" destId="{9EDC2970-98CB-564A-AD16-51B0F9A4DEE7}" srcOrd="5" destOrd="0" presId="urn:microsoft.com/office/officeart/2005/8/layout/chevron1"/>
    <dgm:cxn modelId="{73AF8E49-A286-AA41-9741-410142616E23}" type="presParOf" srcId="{D79C60BA-152D-EC40-9F89-913132495D72}" destId="{F769173F-4DD8-4840-A4D4-48BED0B4ECC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698C4A-7C6F-A74E-A2F5-A197C4065774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7C3ED0-B211-C644-B78C-DCB4F603D437}">
      <dgm:prSet phldrT="[Text]" custT="1"/>
      <dgm:spPr>
        <a:noFill/>
      </dgm:spPr>
      <dgm:t>
        <a:bodyPr/>
        <a:lstStyle/>
        <a:p>
          <a:r>
            <a:rPr lang="en-US" sz="2000" dirty="0"/>
            <a:t>Distributing Huge data set over clusters</a:t>
          </a:r>
        </a:p>
      </dgm:t>
    </dgm:pt>
    <dgm:pt modelId="{F6DCED92-A744-994A-872B-4A04D3CD142D}" type="parTrans" cxnId="{1BB23AB3-5E87-AA45-9DA8-35DB3C6E12A0}">
      <dgm:prSet/>
      <dgm:spPr/>
      <dgm:t>
        <a:bodyPr/>
        <a:lstStyle/>
        <a:p>
          <a:endParaRPr lang="en-US"/>
        </a:p>
      </dgm:t>
    </dgm:pt>
    <dgm:pt modelId="{A73F6116-AA5D-8640-8763-B17D7CC6E03A}" type="sibTrans" cxnId="{1BB23AB3-5E87-AA45-9DA8-35DB3C6E12A0}">
      <dgm:prSet/>
      <dgm:spPr/>
      <dgm:t>
        <a:bodyPr/>
        <a:lstStyle/>
        <a:p>
          <a:endParaRPr lang="en-US"/>
        </a:p>
      </dgm:t>
    </dgm:pt>
    <dgm:pt modelId="{1C3D96DD-3DA4-224E-BC1A-8E76AA11C89D}">
      <dgm:prSet phldrT="[Text]"/>
      <dgm:spPr>
        <a:noFill/>
      </dgm:spPr>
      <dgm:t>
        <a:bodyPr/>
        <a:lstStyle/>
        <a:p>
          <a:r>
            <a:rPr lang="en-US" dirty="0"/>
            <a:t>Availability of commodity computer clusters</a:t>
          </a:r>
        </a:p>
      </dgm:t>
    </dgm:pt>
    <dgm:pt modelId="{411673AB-387E-C046-A5FF-10D20AE37393}" type="sibTrans" cxnId="{B33EE69A-A82A-AA45-90AB-4AA286D9C618}">
      <dgm:prSet/>
      <dgm:spPr/>
      <dgm:t>
        <a:bodyPr/>
        <a:lstStyle/>
        <a:p>
          <a:endParaRPr lang="en-US"/>
        </a:p>
      </dgm:t>
    </dgm:pt>
    <dgm:pt modelId="{74D22CA3-C1E4-1C47-A809-1F2F4C060B7B}" type="parTrans" cxnId="{B33EE69A-A82A-AA45-90AB-4AA286D9C618}">
      <dgm:prSet/>
      <dgm:spPr/>
      <dgm:t>
        <a:bodyPr/>
        <a:lstStyle/>
        <a:p>
          <a:endParaRPr lang="en-US"/>
        </a:p>
      </dgm:t>
    </dgm:pt>
    <dgm:pt modelId="{C29B33CB-8925-6444-9AFE-30BF2B694AC2}" type="pres">
      <dgm:prSet presAssocID="{95698C4A-7C6F-A74E-A2F5-A197C4065774}" presName="Name0" presStyleCnt="0">
        <dgm:presLayoutVars>
          <dgm:chMax val="7"/>
          <dgm:chPref val="7"/>
          <dgm:dir/>
        </dgm:presLayoutVars>
      </dgm:prSet>
      <dgm:spPr/>
    </dgm:pt>
    <dgm:pt modelId="{3F12FA8F-05F6-7B4A-9966-EE10E2046BB7}" type="pres">
      <dgm:prSet presAssocID="{95698C4A-7C6F-A74E-A2F5-A197C4065774}" presName="Name1" presStyleCnt="0"/>
      <dgm:spPr/>
    </dgm:pt>
    <dgm:pt modelId="{2091503D-5B6E-2845-B8CC-A83BA08F1C1A}" type="pres">
      <dgm:prSet presAssocID="{95698C4A-7C6F-A74E-A2F5-A197C4065774}" presName="cycle" presStyleCnt="0"/>
      <dgm:spPr/>
    </dgm:pt>
    <dgm:pt modelId="{F8C82E10-EA25-A34A-AC20-AF2332CFBB53}" type="pres">
      <dgm:prSet presAssocID="{95698C4A-7C6F-A74E-A2F5-A197C4065774}" presName="srcNode" presStyleLbl="node1" presStyleIdx="0" presStyleCnt="2"/>
      <dgm:spPr/>
    </dgm:pt>
    <dgm:pt modelId="{4F30025B-F721-B74E-A760-D0A459F3D358}" type="pres">
      <dgm:prSet presAssocID="{95698C4A-7C6F-A74E-A2F5-A197C4065774}" presName="conn" presStyleLbl="parChTrans1D2" presStyleIdx="0" presStyleCnt="1"/>
      <dgm:spPr/>
    </dgm:pt>
    <dgm:pt modelId="{27DAC4E1-05A9-A84E-8A90-D20B5CBE905F}" type="pres">
      <dgm:prSet presAssocID="{95698C4A-7C6F-A74E-A2F5-A197C4065774}" presName="extraNode" presStyleLbl="node1" presStyleIdx="0" presStyleCnt="2"/>
      <dgm:spPr/>
    </dgm:pt>
    <dgm:pt modelId="{A6AAF3C4-341F-4E4A-B02A-C125AEC70095}" type="pres">
      <dgm:prSet presAssocID="{95698C4A-7C6F-A74E-A2F5-A197C4065774}" presName="dstNode" presStyleLbl="node1" presStyleIdx="0" presStyleCnt="2"/>
      <dgm:spPr/>
    </dgm:pt>
    <dgm:pt modelId="{448E1402-F6BB-3C46-8697-FBB61D5B7FA7}" type="pres">
      <dgm:prSet presAssocID="{597C3ED0-B211-C644-B78C-DCB4F603D437}" presName="text_1" presStyleLbl="node1" presStyleIdx="0" presStyleCnt="2" custScaleY="44811">
        <dgm:presLayoutVars>
          <dgm:bulletEnabled val="1"/>
        </dgm:presLayoutVars>
      </dgm:prSet>
      <dgm:spPr/>
    </dgm:pt>
    <dgm:pt modelId="{39CE816D-C0A6-534E-B12A-4842D7F00BC5}" type="pres">
      <dgm:prSet presAssocID="{597C3ED0-B211-C644-B78C-DCB4F603D437}" presName="accent_1" presStyleCnt="0"/>
      <dgm:spPr/>
    </dgm:pt>
    <dgm:pt modelId="{02D2C13C-B85A-B842-9788-1BF037867FE7}" type="pres">
      <dgm:prSet presAssocID="{597C3ED0-B211-C644-B78C-DCB4F603D437}" presName="accentRepeatNode" presStyleLbl="solidFgAcc1" presStyleIdx="0" presStyleCnt="2" custScaleY="56311"/>
      <dgm:spPr/>
    </dgm:pt>
    <dgm:pt modelId="{6F50CCE8-1D89-4049-9E9E-DA0E16E5CD6F}" type="pres">
      <dgm:prSet presAssocID="{1C3D96DD-3DA4-224E-BC1A-8E76AA11C89D}" presName="text_2" presStyleLbl="node1" presStyleIdx="1" presStyleCnt="2" custScaleY="49332">
        <dgm:presLayoutVars>
          <dgm:bulletEnabled val="1"/>
        </dgm:presLayoutVars>
      </dgm:prSet>
      <dgm:spPr/>
    </dgm:pt>
    <dgm:pt modelId="{E88B3EF5-CFCE-FC47-816D-A56BDCF1F2C8}" type="pres">
      <dgm:prSet presAssocID="{1C3D96DD-3DA4-224E-BC1A-8E76AA11C89D}" presName="accent_2" presStyleCnt="0"/>
      <dgm:spPr/>
    </dgm:pt>
    <dgm:pt modelId="{81CE3CE0-72E4-7F4C-850F-16455A9C3628}" type="pres">
      <dgm:prSet presAssocID="{1C3D96DD-3DA4-224E-BC1A-8E76AA11C89D}" presName="accentRepeatNode" presStyleLbl="solidFgAcc1" presStyleIdx="1" presStyleCnt="2" custScaleY="56522"/>
      <dgm:spPr/>
    </dgm:pt>
  </dgm:ptLst>
  <dgm:cxnLst>
    <dgm:cxn modelId="{5FF63132-7018-5D45-807D-F29BBBD64781}" type="presOf" srcId="{1C3D96DD-3DA4-224E-BC1A-8E76AA11C89D}" destId="{6F50CCE8-1D89-4049-9E9E-DA0E16E5CD6F}" srcOrd="0" destOrd="0" presId="urn:microsoft.com/office/officeart/2008/layout/VerticalCurvedList"/>
    <dgm:cxn modelId="{B22DB881-CAA6-EC4A-A827-75C2476F974E}" type="presOf" srcId="{597C3ED0-B211-C644-B78C-DCB4F603D437}" destId="{448E1402-F6BB-3C46-8697-FBB61D5B7FA7}" srcOrd="0" destOrd="0" presId="urn:microsoft.com/office/officeart/2008/layout/VerticalCurvedList"/>
    <dgm:cxn modelId="{B33EE69A-A82A-AA45-90AB-4AA286D9C618}" srcId="{95698C4A-7C6F-A74E-A2F5-A197C4065774}" destId="{1C3D96DD-3DA4-224E-BC1A-8E76AA11C89D}" srcOrd="1" destOrd="0" parTransId="{74D22CA3-C1E4-1C47-A809-1F2F4C060B7B}" sibTransId="{411673AB-387E-C046-A5FF-10D20AE37393}"/>
    <dgm:cxn modelId="{60E82DA3-D7A7-4745-9AAC-A832DF24986A}" type="presOf" srcId="{95698C4A-7C6F-A74E-A2F5-A197C4065774}" destId="{C29B33CB-8925-6444-9AFE-30BF2B694AC2}" srcOrd="0" destOrd="0" presId="urn:microsoft.com/office/officeart/2008/layout/VerticalCurvedList"/>
    <dgm:cxn modelId="{E5B0F5A8-8E6F-1C40-946C-230921732326}" type="presOf" srcId="{A73F6116-AA5D-8640-8763-B17D7CC6E03A}" destId="{4F30025B-F721-B74E-A760-D0A459F3D358}" srcOrd="0" destOrd="0" presId="urn:microsoft.com/office/officeart/2008/layout/VerticalCurvedList"/>
    <dgm:cxn modelId="{1BB23AB3-5E87-AA45-9DA8-35DB3C6E12A0}" srcId="{95698C4A-7C6F-A74E-A2F5-A197C4065774}" destId="{597C3ED0-B211-C644-B78C-DCB4F603D437}" srcOrd="0" destOrd="0" parTransId="{F6DCED92-A744-994A-872B-4A04D3CD142D}" sibTransId="{A73F6116-AA5D-8640-8763-B17D7CC6E03A}"/>
    <dgm:cxn modelId="{8E017D02-0E6E-A94E-9CE3-BA90FB047DDF}" type="presParOf" srcId="{C29B33CB-8925-6444-9AFE-30BF2B694AC2}" destId="{3F12FA8F-05F6-7B4A-9966-EE10E2046BB7}" srcOrd="0" destOrd="0" presId="urn:microsoft.com/office/officeart/2008/layout/VerticalCurvedList"/>
    <dgm:cxn modelId="{C135BDC9-ED48-B947-9E93-AE9752D8CEFB}" type="presParOf" srcId="{3F12FA8F-05F6-7B4A-9966-EE10E2046BB7}" destId="{2091503D-5B6E-2845-B8CC-A83BA08F1C1A}" srcOrd="0" destOrd="0" presId="urn:microsoft.com/office/officeart/2008/layout/VerticalCurvedList"/>
    <dgm:cxn modelId="{11B67F84-25EC-874D-A01A-9A84359A35D3}" type="presParOf" srcId="{2091503D-5B6E-2845-B8CC-A83BA08F1C1A}" destId="{F8C82E10-EA25-A34A-AC20-AF2332CFBB53}" srcOrd="0" destOrd="0" presId="urn:microsoft.com/office/officeart/2008/layout/VerticalCurvedList"/>
    <dgm:cxn modelId="{D3B22198-9A07-1E45-912F-072E44AF6C0A}" type="presParOf" srcId="{2091503D-5B6E-2845-B8CC-A83BA08F1C1A}" destId="{4F30025B-F721-B74E-A760-D0A459F3D358}" srcOrd="1" destOrd="0" presId="urn:microsoft.com/office/officeart/2008/layout/VerticalCurvedList"/>
    <dgm:cxn modelId="{9191AEC6-2966-1F47-BBC5-A37E92F30034}" type="presParOf" srcId="{2091503D-5B6E-2845-B8CC-A83BA08F1C1A}" destId="{27DAC4E1-05A9-A84E-8A90-D20B5CBE905F}" srcOrd="2" destOrd="0" presId="urn:microsoft.com/office/officeart/2008/layout/VerticalCurvedList"/>
    <dgm:cxn modelId="{AC11F317-9E0B-2B48-91B1-D2BBE0F0C59A}" type="presParOf" srcId="{2091503D-5B6E-2845-B8CC-A83BA08F1C1A}" destId="{A6AAF3C4-341F-4E4A-B02A-C125AEC70095}" srcOrd="3" destOrd="0" presId="urn:microsoft.com/office/officeart/2008/layout/VerticalCurvedList"/>
    <dgm:cxn modelId="{83ED73C0-FC05-8D42-9B6B-BBF756D686F6}" type="presParOf" srcId="{3F12FA8F-05F6-7B4A-9966-EE10E2046BB7}" destId="{448E1402-F6BB-3C46-8697-FBB61D5B7FA7}" srcOrd="1" destOrd="0" presId="urn:microsoft.com/office/officeart/2008/layout/VerticalCurvedList"/>
    <dgm:cxn modelId="{EEEAF79B-3FF5-634D-AAF3-30F6603D2D95}" type="presParOf" srcId="{3F12FA8F-05F6-7B4A-9966-EE10E2046BB7}" destId="{39CE816D-C0A6-534E-B12A-4842D7F00BC5}" srcOrd="2" destOrd="0" presId="urn:microsoft.com/office/officeart/2008/layout/VerticalCurvedList"/>
    <dgm:cxn modelId="{D1816F5C-DD75-2346-9060-9433698733CC}" type="presParOf" srcId="{39CE816D-C0A6-534E-B12A-4842D7F00BC5}" destId="{02D2C13C-B85A-B842-9788-1BF037867FE7}" srcOrd="0" destOrd="0" presId="urn:microsoft.com/office/officeart/2008/layout/VerticalCurvedList"/>
    <dgm:cxn modelId="{50FF6756-866B-6A42-AB46-EA2BE4F77B14}" type="presParOf" srcId="{3F12FA8F-05F6-7B4A-9966-EE10E2046BB7}" destId="{6F50CCE8-1D89-4049-9E9E-DA0E16E5CD6F}" srcOrd="3" destOrd="0" presId="urn:microsoft.com/office/officeart/2008/layout/VerticalCurvedList"/>
    <dgm:cxn modelId="{BFB57D7B-6302-CD4A-B3A6-D5C75BC4FD5D}" type="presParOf" srcId="{3F12FA8F-05F6-7B4A-9966-EE10E2046BB7}" destId="{E88B3EF5-CFCE-FC47-816D-A56BDCF1F2C8}" srcOrd="4" destOrd="0" presId="urn:microsoft.com/office/officeart/2008/layout/VerticalCurvedList"/>
    <dgm:cxn modelId="{2F44E4A8-3248-474B-83D5-37BAE6543473}" type="presParOf" srcId="{E88B3EF5-CFCE-FC47-816D-A56BDCF1F2C8}" destId="{81CE3CE0-72E4-7F4C-850F-16455A9C362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CF296-97FE-43B0-8FA1-375CC38AF235}">
      <dsp:nvSpPr>
        <dsp:cNvPr id="0" name=""/>
        <dsp:cNvSpPr/>
      </dsp:nvSpPr>
      <dsp:spPr>
        <a:xfrm>
          <a:off x="0" y="4039"/>
          <a:ext cx="5741533" cy="8604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156E7D-EE54-467B-9510-C8E29BED22A9}">
      <dsp:nvSpPr>
        <dsp:cNvPr id="0" name=""/>
        <dsp:cNvSpPr/>
      </dsp:nvSpPr>
      <dsp:spPr>
        <a:xfrm>
          <a:off x="260296" y="197648"/>
          <a:ext cx="473266" cy="473266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2DFFC3-6E61-444C-A687-B9DB0D483B43}">
      <dsp:nvSpPr>
        <dsp:cNvPr id="0" name=""/>
        <dsp:cNvSpPr/>
      </dsp:nvSpPr>
      <dsp:spPr>
        <a:xfrm>
          <a:off x="993858" y="4039"/>
          <a:ext cx="4747675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Past few years youTube has become quiet popular</a:t>
          </a:r>
        </a:p>
      </dsp:txBody>
      <dsp:txXfrm>
        <a:off x="993858" y="4039"/>
        <a:ext cx="4747675" cy="860483"/>
      </dsp:txXfrm>
    </dsp:sp>
    <dsp:sp modelId="{5D444E5E-C5C6-4329-8134-5594437F41B8}">
      <dsp:nvSpPr>
        <dsp:cNvPr id="0" name=""/>
        <dsp:cNvSpPr/>
      </dsp:nvSpPr>
      <dsp:spPr>
        <a:xfrm>
          <a:off x="0" y="1079644"/>
          <a:ext cx="5741533" cy="8604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35FD79-ADE7-419E-B9A7-6B933ECAA8BA}">
      <dsp:nvSpPr>
        <dsp:cNvPr id="0" name=""/>
        <dsp:cNvSpPr/>
      </dsp:nvSpPr>
      <dsp:spPr>
        <a:xfrm>
          <a:off x="260296" y="1273253"/>
          <a:ext cx="473266" cy="47326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C6956A-A829-41EA-8D51-3ABDBD335842}">
      <dsp:nvSpPr>
        <dsp:cNvPr id="0" name=""/>
        <dsp:cNvSpPr/>
      </dsp:nvSpPr>
      <dsp:spPr>
        <a:xfrm>
          <a:off x="993858" y="1079644"/>
          <a:ext cx="4747675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Millions of visits per day</a:t>
          </a:r>
        </a:p>
      </dsp:txBody>
      <dsp:txXfrm>
        <a:off x="993858" y="1079644"/>
        <a:ext cx="4747675" cy="860483"/>
      </dsp:txXfrm>
    </dsp:sp>
    <dsp:sp modelId="{BBC9BCE5-B04B-4316-8D00-A0221BBD7C43}">
      <dsp:nvSpPr>
        <dsp:cNvPr id="0" name=""/>
        <dsp:cNvSpPr/>
      </dsp:nvSpPr>
      <dsp:spPr>
        <a:xfrm>
          <a:off x="0" y="2155249"/>
          <a:ext cx="5741533" cy="8604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499AA9-D62A-40BE-935A-AC7A1E457581}">
      <dsp:nvSpPr>
        <dsp:cNvPr id="0" name=""/>
        <dsp:cNvSpPr/>
      </dsp:nvSpPr>
      <dsp:spPr>
        <a:xfrm>
          <a:off x="260296" y="2348858"/>
          <a:ext cx="473266" cy="4732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42FD8-DD63-493F-83A9-DA172A18822B}">
      <dsp:nvSpPr>
        <dsp:cNvPr id="0" name=""/>
        <dsp:cNvSpPr/>
      </dsp:nvSpPr>
      <dsp:spPr>
        <a:xfrm>
          <a:off x="993858" y="2155249"/>
          <a:ext cx="4747675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Huge web crawl dataset</a:t>
          </a:r>
        </a:p>
      </dsp:txBody>
      <dsp:txXfrm>
        <a:off x="993858" y="2155249"/>
        <a:ext cx="4747675" cy="860483"/>
      </dsp:txXfrm>
    </dsp:sp>
    <dsp:sp modelId="{BB8A5195-3F62-4803-BDB4-76CDEE5ABDA6}">
      <dsp:nvSpPr>
        <dsp:cNvPr id="0" name=""/>
        <dsp:cNvSpPr/>
      </dsp:nvSpPr>
      <dsp:spPr>
        <a:xfrm>
          <a:off x="0" y="3230854"/>
          <a:ext cx="5741533" cy="8604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3DFBEC-D1DD-4D2F-B49D-3C8F3C83D4DE}">
      <dsp:nvSpPr>
        <dsp:cNvPr id="0" name=""/>
        <dsp:cNvSpPr/>
      </dsp:nvSpPr>
      <dsp:spPr>
        <a:xfrm>
          <a:off x="260296" y="3424463"/>
          <a:ext cx="473266" cy="47326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D32659-66EC-4615-9E72-B58EB7574DAD}">
      <dsp:nvSpPr>
        <dsp:cNvPr id="0" name=""/>
        <dsp:cNvSpPr/>
      </dsp:nvSpPr>
      <dsp:spPr>
        <a:xfrm>
          <a:off x="993858" y="3230854"/>
          <a:ext cx="4747675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Lot of analytics can be done which makes it easier to find and discover great video content</a:t>
          </a:r>
        </a:p>
      </dsp:txBody>
      <dsp:txXfrm>
        <a:off x="993858" y="3230854"/>
        <a:ext cx="4747675" cy="860483"/>
      </dsp:txXfrm>
    </dsp:sp>
    <dsp:sp modelId="{A4D412D7-5BE4-41EC-B35E-CD1207C545CF}">
      <dsp:nvSpPr>
        <dsp:cNvPr id="0" name=""/>
        <dsp:cNvSpPr/>
      </dsp:nvSpPr>
      <dsp:spPr>
        <a:xfrm>
          <a:off x="0" y="4306459"/>
          <a:ext cx="5741533" cy="8604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2224C2-1555-4119-83DC-03856D9CF4F6}">
      <dsp:nvSpPr>
        <dsp:cNvPr id="0" name=""/>
        <dsp:cNvSpPr/>
      </dsp:nvSpPr>
      <dsp:spPr>
        <a:xfrm>
          <a:off x="260296" y="4500068"/>
          <a:ext cx="473266" cy="4732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FC18C5-2029-497D-8CB5-BF35AE4530A7}">
      <dsp:nvSpPr>
        <dsp:cNvPr id="0" name=""/>
        <dsp:cNvSpPr/>
      </dsp:nvSpPr>
      <dsp:spPr>
        <a:xfrm>
          <a:off x="993858" y="4306459"/>
          <a:ext cx="4747675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Accelerate research on large scale video understanding</a:t>
          </a:r>
        </a:p>
      </dsp:txBody>
      <dsp:txXfrm>
        <a:off x="993858" y="4306459"/>
        <a:ext cx="4747675" cy="860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C0D4C-3B28-1048-93E7-65D4EA71225A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50000"/>
            <a:lumOff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Search YouTube Data</a:t>
          </a:r>
        </a:p>
      </dsp:txBody>
      <dsp:txXfrm rot="-5400000">
        <a:off x="3909687" y="313106"/>
        <a:ext cx="1202866" cy="1382606"/>
      </dsp:txXfrm>
    </dsp:sp>
    <dsp:sp modelId="{E7AC32DE-69EF-124C-8599-D11387EA89D4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9080A-6D4F-6F4A-AFED-DEA3047E5D97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50000"/>
            <a:lumOff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Airline data Analysis</a:t>
          </a:r>
        </a:p>
      </dsp:txBody>
      <dsp:txXfrm rot="-5400000">
        <a:off x="2022380" y="313106"/>
        <a:ext cx="1202866" cy="1382606"/>
      </dsp:txXfrm>
    </dsp:sp>
    <dsp:sp modelId="{42D5C4D6-DDFD-6344-BE24-B44010B269D1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50000"/>
            <a:lumOff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Weather data Analysis</a:t>
          </a:r>
        </a:p>
      </dsp:txBody>
      <dsp:txXfrm rot="-5400000">
        <a:off x="2962418" y="2018030"/>
        <a:ext cx="1202866" cy="1382606"/>
      </dsp:txXfrm>
    </dsp:sp>
    <dsp:sp modelId="{D257D279-315A-BB47-BC54-442070D9B093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D1E1C-2171-C54E-BD76-A4ECF5A06A18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50000"/>
            <a:lumOff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Sentiment Analysis on Twitter</a:t>
          </a:r>
        </a:p>
      </dsp:txBody>
      <dsp:txXfrm rot="-5400000">
        <a:off x="4849725" y="2018030"/>
        <a:ext cx="1202866" cy="1382606"/>
      </dsp:txXfrm>
    </dsp:sp>
    <dsp:sp modelId="{149EAE97-27F3-D442-9749-31984459E5B7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50000"/>
            <a:lumOff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Analyzing Stock Market data</a:t>
          </a:r>
        </a:p>
      </dsp:txBody>
      <dsp:txXfrm rot="-5400000">
        <a:off x="3909687" y="3722953"/>
        <a:ext cx="1202866" cy="1382606"/>
      </dsp:txXfrm>
    </dsp:sp>
    <dsp:sp modelId="{F53C3328-5EDA-E141-99F9-CFB3A453D914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BE3A8-6366-1E45-AE42-7F7BB9184AB3}">
      <dsp:nvSpPr>
        <dsp:cNvPr id="0" name=""/>
        <dsp:cNvSpPr/>
      </dsp:nvSpPr>
      <dsp:spPr>
        <a:xfrm rot="5400000">
          <a:off x="1550472" y="3488842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50000"/>
            <a:lumOff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Movies dataset Analysis on IMDB</a:t>
          </a:r>
        </a:p>
      </dsp:txBody>
      <dsp:txXfrm rot="-5400000">
        <a:off x="1953353" y="3671292"/>
        <a:ext cx="1202866" cy="1382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6B69C-8E47-FA46-AF59-BC7B82FCE102}">
      <dsp:nvSpPr>
        <dsp:cNvPr id="0" name=""/>
        <dsp:cNvSpPr/>
      </dsp:nvSpPr>
      <dsp:spPr>
        <a:xfrm>
          <a:off x="890226" y="1576297"/>
          <a:ext cx="1658004" cy="1105889"/>
        </a:xfrm>
        <a:prstGeom prst="rect">
          <a:avLst/>
        </a:prstGeom>
        <a:noFill/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Video id</a:t>
          </a:r>
        </a:p>
      </dsp:txBody>
      <dsp:txXfrm>
        <a:off x="1155507" y="1576297"/>
        <a:ext cx="1392724" cy="1105889"/>
      </dsp:txXfrm>
    </dsp:sp>
    <dsp:sp modelId="{3F8E5127-2BC6-294E-AB5F-036A02622250}">
      <dsp:nvSpPr>
        <dsp:cNvPr id="0" name=""/>
        <dsp:cNvSpPr/>
      </dsp:nvSpPr>
      <dsp:spPr>
        <a:xfrm>
          <a:off x="5956" y="1134163"/>
          <a:ext cx="1105336" cy="1105336"/>
        </a:xfrm>
        <a:prstGeom prst="ellipse">
          <a:avLst/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Column1</a:t>
          </a:r>
        </a:p>
      </dsp:txBody>
      <dsp:txXfrm>
        <a:off x="167829" y="1296036"/>
        <a:ext cx="781590" cy="781590"/>
      </dsp:txXfrm>
    </dsp:sp>
    <dsp:sp modelId="{CD687D01-ACD5-4141-89E6-BB448BF0E784}">
      <dsp:nvSpPr>
        <dsp:cNvPr id="0" name=""/>
        <dsp:cNvSpPr/>
      </dsp:nvSpPr>
      <dsp:spPr>
        <a:xfrm>
          <a:off x="3653567" y="1576297"/>
          <a:ext cx="1658004" cy="1105889"/>
        </a:xfrm>
        <a:prstGeom prst="rect">
          <a:avLst/>
        </a:prstGeom>
        <a:noFill/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Category</a:t>
          </a:r>
        </a:p>
      </dsp:txBody>
      <dsp:txXfrm>
        <a:off x="3918848" y="1576297"/>
        <a:ext cx="1392724" cy="1105889"/>
      </dsp:txXfrm>
    </dsp:sp>
    <dsp:sp modelId="{71939B81-7452-9348-B331-3B59AC16FAB5}">
      <dsp:nvSpPr>
        <dsp:cNvPr id="0" name=""/>
        <dsp:cNvSpPr/>
      </dsp:nvSpPr>
      <dsp:spPr>
        <a:xfrm>
          <a:off x="2769298" y="1134163"/>
          <a:ext cx="1105336" cy="1105336"/>
        </a:xfrm>
        <a:prstGeom prst="ellipse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Column4</a:t>
          </a:r>
        </a:p>
      </dsp:txBody>
      <dsp:txXfrm>
        <a:off x="2931171" y="1296036"/>
        <a:ext cx="781590" cy="781590"/>
      </dsp:txXfrm>
    </dsp:sp>
    <dsp:sp modelId="{A1F880F4-CB14-F147-8A7C-B27F10B9D229}">
      <dsp:nvSpPr>
        <dsp:cNvPr id="0" name=""/>
        <dsp:cNvSpPr/>
      </dsp:nvSpPr>
      <dsp:spPr>
        <a:xfrm>
          <a:off x="6416909" y="1576297"/>
          <a:ext cx="1658004" cy="1105889"/>
        </a:xfrm>
        <a:prstGeom prst="rect">
          <a:avLst/>
        </a:prstGeom>
        <a:noFill/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No of Views</a:t>
          </a:r>
        </a:p>
      </dsp:txBody>
      <dsp:txXfrm>
        <a:off x="6682190" y="1576297"/>
        <a:ext cx="1392724" cy="1105889"/>
      </dsp:txXfrm>
    </dsp:sp>
    <dsp:sp modelId="{00FBA97E-A6BB-C144-A112-1EBE869109CC}">
      <dsp:nvSpPr>
        <dsp:cNvPr id="0" name=""/>
        <dsp:cNvSpPr/>
      </dsp:nvSpPr>
      <dsp:spPr>
        <a:xfrm>
          <a:off x="5532640" y="1134163"/>
          <a:ext cx="1105336" cy="1105336"/>
        </a:xfrm>
        <a:prstGeom prst="ellipse">
          <a:avLst/>
        </a:prstGeom>
        <a:solidFill>
          <a:schemeClr val="tx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Column6</a:t>
          </a:r>
        </a:p>
      </dsp:txBody>
      <dsp:txXfrm>
        <a:off x="5694513" y="1296036"/>
        <a:ext cx="781590" cy="781590"/>
      </dsp:txXfrm>
    </dsp:sp>
    <dsp:sp modelId="{3D35A1BB-99E6-004B-ADAB-89FE882D5EFB}">
      <dsp:nvSpPr>
        <dsp:cNvPr id="0" name=""/>
        <dsp:cNvSpPr/>
      </dsp:nvSpPr>
      <dsp:spPr>
        <a:xfrm>
          <a:off x="9180251" y="1576297"/>
          <a:ext cx="1658004" cy="1105889"/>
        </a:xfrm>
        <a:prstGeom prst="rect">
          <a:avLst/>
        </a:prstGeom>
        <a:noFill/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Related video Ids</a:t>
          </a:r>
        </a:p>
      </dsp:txBody>
      <dsp:txXfrm>
        <a:off x="9445531" y="1576297"/>
        <a:ext cx="1392724" cy="1105889"/>
      </dsp:txXfrm>
    </dsp:sp>
    <dsp:sp modelId="{BB0761BD-3B10-304C-93F5-1E37D813ED83}">
      <dsp:nvSpPr>
        <dsp:cNvPr id="0" name=""/>
        <dsp:cNvSpPr/>
      </dsp:nvSpPr>
      <dsp:spPr>
        <a:xfrm>
          <a:off x="8295981" y="1134163"/>
          <a:ext cx="1105336" cy="1105336"/>
        </a:xfrm>
        <a:prstGeom prst="ellipse">
          <a:avLst/>
        </a:prstGeom>
        <a:solidFill>
          <a:schemeClr val="accent4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Column10</a:t>
          </a:r>
        </a:p>
      </dsp:txBody>
      <dsp:txXfrm>
        <a:off x="8457854" y="1296036"/>
        <a:ext cx="781590" cy="781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2A2C7-3C0C-374C-B02E-A8960D050827}">
      <dsp:nvSpPr>
        <dsp:cNvPr id="0" name=""/>
        <dsp:cNvSpPr/>
      </dsp:nvSpPr>
      <dsp:spPr>
        <a:xfrm rot="16200000">
          <a:off x="-1747903" y="1747903"/>
          <a:ext cx="5418667" cy="1922859"/>
        </a:xfrm>
        <a:prstGeom prst="flowChartManualOperati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6531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Highly influential video</a:t>
          </a:r>
        </a:p>
      </dsp:txBody>
      <dsp:txXfrm rot="5400000">
        <a:off x="1" y="1083732"/>
        <a:ext cx="1922859" cy="3251201"/>
      </dsp:txXfrm>
    </dsp:sp>
    <dsp:sp modelId="{39A7C9F6-9F1E-6E44-B64A-DF60F4F7E4B4}">
      <dsp:nvSpPr>
        <dsp:cNvPr id="0" name=""/>
        <dsp:cNvSpPr/>
      </dsp:nvSpPr>
      <dsp:spPr>
        <a:xfrm rot="16200000">
          <a:off x="321129" y="1747903"/>
          <a:ext cx="5418667" cy="1922859"/>
        </a:xfrm>
        <a:prstGeom prst="flowChartManualOperati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6531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Top K most influential videos</a:t>
          </a:r>
        </a:p>
      </dsp:txBody>
      <dsp:txXfrm rot="5400000">
        <a:off x="2069033" y="1083732"/>
        <a:ext cx="1922859" cy="3251201"/>
      </dsp:txXfrm>
    </dsp:sp>
    <dsp:sp modelId="{EE251DC6-9690-C144-913A-73E8C5B61EEB}">
      <dsp:nvSpPr>
        <dsp:cNvPr id="0" name=""/>
        <dsp:cNvSpPr/>
      </dsp:nvSpPr>
      <dsp:spPr>
        <a:xfrm rot="16200000">
          <a:off x="2436329" y="1747903"/>
          <a:ext cx="5418667" cy="1922859"/>
        </a:xfrm>
        <a:prstGeom prst="flowChartManualOperati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6531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Highest Views </a:t>
          </a:r>
        </a:p>
      </dsp:txBody>
      <dsp:txXfrm rot="5400000">
        <a:off x="4184233" y="1083732"/>
        <a:ext cx="1922859" cy="3251201"/>
      </dsp:txXfrm>
    </dsp:sp>
    <dsp:sp modelId="{B25C58AD-0A71-064A-9197-424BDF994DC1}">
      <dsp:nvSpPr>
        <dsp:cNvPr id="0" name=""/>
        <dsp:cNvSpPr/>
      </dsp:nvSpPr>
      <dsp:spPr>
        <a:xfrm rot="16200000">
          <a:off x="4457236" y="1747903"/>
          <a:ext cx="5418667" cy="1922859"/>
        </a:xfrm>
        <a:prstGeom prst="flowChartManualOperati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6531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Top category</a:t>
          </a:r>
        </a:p>
      </dsp:txBody>
      <dsp:txXfrm rot="5400000">
        <a:off x="6205140" y="1083732"/>
        <a:ext cx="1922859" cy="32512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5162C-1F0B-9349-868B-2750E3987E95}">
      <dsp:nvSpPr>
        <dsp:cNvPr id="0" name=""/>
        <dsp:cNvSpPr/>
      </dsp:nvSpPr>
      <dsp:spPr>
        <a:xfrm>
          <a:off x="3350173" y="-185745"/>
          <a:ext cx="2375018" cy="237526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1">
            <a:lumMod val="50000"/>
            <a:lumOff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CF8023-A0CE-4043-A07E-EB7D8499DBA3}">
      <dsp:nvSpPr>
        <dsp:cNvPr id="0" name=""/>
        <dsp:cNvSpPr/>
      </dsp:nvSpPr>
      <dsp:spPr>
        <a:xfrm>
          <a:off x="3817403" y="280817"/>
          <a:ext cx="1325395" cy="120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extraction from the Data source</a:t>
          </a:r>
        </a:p>
      </dsp:txBody>
      <dsp:txXfrm>
        <a:off x="3817403" y="280817"/>
        <a:ext cx="1325395" cy="1200319"/>
      </dsp:txXfrm>
    </dsp:sp>
    <dsp:sp modelId="{7D5770E6-6051-5545-BB1C-D11D5A9D8DDD}">
      <dsp:nvSpPr>
        <dsp:cNvPr id="0" name=""/>
        <dsp:cNvSpPr/>
      </dsp:nvSpPr>
      <dsp:spPr>
        <a:xfrm>
          <a:off x="2504645" y="1436388"/>
          <a:ext cx="2375018" cy="237526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1">
            <a:lumMod val="65000"/>
            <a:lumOff val="3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17A053-49A9-AE4F-95EF-D19C5DBDBA51}">
      <dsp:nvSpPr>
        <dsp:cNvPr id="0" name=""/>
        <dsp:cNvSpPr/>
      </dsp:nvSpPr>
      <dsp:spPr>
        <a:xfrm>
          <a:off x="2737502" y="2000776"/>
          <a:ext cx="2531703" cy="1123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YouTube Dataset Loaded into HDFS</a:t>
          </a:r>
        </a:p>
      </dsp:txBody>
      <dsp:txXfrm>
        <a:off x="2737502" y="2000776"/>
        <a:ext cx="2531703" cy="1123427"/>
      </dsp:txXfrm>
    </dsp:sp>
    <dsp:sp modelId="{3EE34938-498E-8B46-B1EB-8DC12FCECB32}">
      <dsp:nvSpPr>
        <dsp:cNvPr id="0" name=""/>
        <dsp:cNvSpPr/>
      </dsp:nvSpPr>
      <dsp:spPr>
        <a:xfrm>
          <a:off x="3650233" y="2949239"/>
          <a:ext cx="2375018" cy="2375260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bg1">
            <a:lumMod val="50000"/>
            <a:lumOff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9B1F98-C49B-494C-93A1-56E6E9A5B050}">
      <dsp:nvSpPr>
        <dsp:cNvPr id="0" name=""/>
        <dsp:cNvSpPr/>
      </dsp:nvSpPr>
      <dsp:spPr>
        <a:xfrm>
          <a:off x="3507572" y="3595690"/>
          <a:ext cx="2087908" cy="1117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data </a:t>
          </a:r>
          <a:r>
            <a:rPr lang="en-US" sz="2000" kern="1200" dirty="0" err="1"/>
            <a:t>PySpark</a:t>
          </a:r>
          <a:endParaRPr lang="en-US" sz="2000" kern="1200" dirty="0"/>
        </a:p>
      </dsp:txBody>
      <dsp:txXfrm>
        <a:off x="3507572" y="3595690"/>
        <a:ext cx="2087908" cy="1117848"/>
      </dsp:txXfrm>
    </dsp:sp>
    <dsp:sp modelId="{27917D54-8640-0846-B542-7F55E2D0E29C}">
      <dsp:nvSpPr>
        <dsp:cNvPr id="0" name=""/>
        <dsp:cNvSpPr/>
      </dsp:nvSpPr>
      <dsp:spPr>
        <a:xfrm>
          <a:off x="2673939" y="4436096"/>
          <a:ext cx="2040440" cy="2041426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bg1">
            <a:lumMod val="65000"/>
            <a:lumOff val="3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A66DA9-8F49-6640-80BA-2BC6A7FC3E03}">
      <dsp:nvSpPr>
        <dsp:cNvPr id="0" name=""/>
        <dsp:cNvSpPr/>
      </dsp:nvSpPr>
      <dsp:spPr>
        <a:xfrm>
          <a:off x="2972899" y="5165993"/>
          <a:ext cx="1325395" cy="1080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 dirty="0"/>
        </a:p>
      </dsp:txBody>
      <dsp:txXfrm>
        <a:off x="2972899" y="5165993"/>
        <a:ext cx="1325395" cy="10809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3959-F6DE-4D48-B7F8-2C36ED088DEB}">
      <dsp:nvSpPr>
        <dsp:cNvPr id="0" name=""/>
        <dsp:cNvSpPr/>
      </dsp:nvSpPr>
      <dsp:spPr>
        <a:xfrm>
          <a:off x="804608" y="0"/>
          <a:ext cx="1865376" cy="1036320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MapReduce</a:t>
          </a:r>
        </a:p>
      </dsp:txBody>
      <dsp:txXfrm>
        <a:off x="834961" y="30353"/>
        <a:ext cx="1804670" cy="975614"/>
      </dsp:txXfrm>
    </dsp:sp>
    <dsp:sp modelId="{F9C20AF8-9C42-1743-B64C-7C8FE307E27B}">
      <dsp:nvSpPr>
        <dsp:cNvPr id="0" name=""/>
        <dsp:cNvSpPr/>
      </dsp:nvSpPr>
      <dsp:spPr>
        <a:xfrm>
          <a:off x="3499040" y="0"/>
          <a:ext cx="1865376" cy="1036320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Spark</a:t>
          </a:r>
        </a:p>
      </dsp:txBody>
      <dsp:txXfrm>
        <a:off x="3529393" y="30353"/>
        <a:ext cx="1804670" cy="975614"/>
      </dsp:txXfrm>
    </dsp:sp>
    <dsp:sp modelId="{50F9E827-8D81-794D-9FF9-93C09D7B04F5}">
      <dsp:nvSpPr>
        <dsp:cNvPr id="0" name=""/>
        <dsp:cNvSpPr/>
      </dsp:nvSpPr>
      <dsp:spPr>
        <a:xfrm>
          <a:off x="2695892" y="4404360"/>
          <a:ext cx="777240" cy="77724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01EFE-8995-5B48-ADDE-3EE6DF5E82FF}">
      <dsp:nvSpPr>
        <dsp:cNvPr id="0" name=""/>
        <dsp:cNvSpPr/>
      </dsp:nvSpPr>
      <dsp:spPr>
        <a:xfrm rot="240000">
          <a:off x="752080" y="4071303"/>
          <a:ext cx="4664864" cy="326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B69BB-8B4F-8748-8387-7DE4F52E568A}">
      <dsp:nvSpPr>
        <dsp:cNvPr id="0" name=""/>
        <dsp:cNvSpPr/>
      </dsp:nvSpPr>
      <dsp:spPr>
        <a:xfrm rot="240000">
          <a:off x="3552926" y="3255726"/>
          <a:ext cx="1861236" cy="867146"/>
        </a:xfrm>
        <a:prstGeom prst="roundRect">
          <a:avLst/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Rapid Development</a:t>
          </a:r>
        </a:p>
      </dsp:txBody>
      <dsp:txXfrm>
        <a:off x="3595257" y="3298057"/>
        <a:ext cx="1776574" cy="782484"/>
      </dsp:txXfrm>
    </dsp:sp>
    <dsp:sp modelId="{24E66055-163E-F34C-9AFE-4CA1A694487E}">
      <dsp:nvSpPr>
        <dsp:cNvPr id="0" name=""/>
        <dsp:cNvSpPr/>
      </dsp:nvSpPr>
      <dsp:spPr>
        <a:xfrm rot="240000">
          <a:off x="3620286" y="2323038"/>
          <a:ext cx="1861236" cy="867146"/>
        </a:xfrm>
        <a:prstGeom prst="roundRect">
          <a:avLst/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Fewer lines of code</a:t>
          </a:r>
        </a:p>
      </dsp:txBody>
      <dsp:txXfrm>
        <a:off x="3662617" y="2365369"/>
        <a:ext cx="1776574" cy="782484"/>
      </dsp:txXfrm>
    </dsp:sp>
    <dsp:sp modelId="{BBFCDA39-79B1-C641-8639-717846143A5C}">
      <dsp:nvSpPr>
        <dsp:cNvPr id="0" name=""/>
        <dsp:cNvSpPr/>
      </dsp:nvSpPr>
      <dsp:spPr>
        <a:xfrm rot="240000">
          <a:off x="3687647" y="1411076"/>
          <a:ext cx="1861236" cy="867146"/>
        </a:xfrm>
        <a:prstGeom prst="roundRect">
          <a:avLst/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High performance due to in-memory processing</a:t>
          </a:r>
        </a:p>
      </dsp:txBody>
      <dsp:txXfrm>
        <a:off x="3729978" y="1453407"/>
        <a:ext cx="1776574" cy="782484"/>
      </dsp:txXfrm>
    </dsp:sp>
    <dsp:sp modelId="{F8E35C36-1945-6644-96A7-BA1024157FF2}">
      <dsp:nvSpPr>
        <dsp:cNvPr id="0" name=""/>
        <dsp:cNvSpPr/>
      </dsp:nvSpPr>
      <dsp:spPr>
        <a:xfrm rot="240000">
          <a:off x="884402" y="3069188"/>
          <a:ext cx="1861236" cy="867146"/>
        </a:xfrm>
        <a:prstGeom prst="roundRect">
          <a:avLst/>
        </a:prstGeom>
        <a:solidFill>
          <a:schemeClr val="tx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More lines of code</a:t>
          </a:r>
        </a:p>
      </dsp:txBody>
      <dsp:txXfrm>
        <a:off x="926733" y="3111519"/>
        <a:ext cx="1776574" cy="782484"/>
      </dsp:txXfrm>
    </dsp:sp>
    <dsp:sp modelId="{DF750726-4614-CC40-8F14-176642E04F30}">
      <dsp:nvSpPr>
        <dsp:cNvPr id="0" name=""/>
        <dsp:cNvSpPr/>
      </dsp:nvSpPr>
      <dsp:spPr>
        <a:xfrm rot="240000">
          <a:off x="951762" y="2136500"/>
          <a:ext cx="1861236" cy="867146"/>
        </a:xfrm>
        <a:prstGeom prst="roundRect">
          <a:avLst/>
        </a:prstGeom>
        <a:solidFill>
          <a:schemeClr val="tx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Performance is slow due to R/W from the disk</a:t>
          </a:r>
        </a:p>
      </dsp:txBody>
      <dsp:txXfrm>
        <a:off x="994093" y="2178831"/>
        <a:ext cx="1776574" cy="7824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19C48-5890-6A43-830A-E95071E7EA55}">
      <dsp:nvSpPr>
        <dsp:cNvPr id="0" name=""/>
        <dsp:cNvSpPr/>
      </dsp:nvSpPr>
      <dsp:spPr>
        <a:xfrm>
          <a:off x="0" y="2270389"/>
          <a:ext cx="2194718" cy="877887"/>
        </a:xfrm>
        <a:prstGeom prst="chevr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JDK 1.8.0_202</a:t>
          </a:r>
        </a:p>
      </dsp:txBody>
      <dsp:txXfrm>
        <a:off x="438944" y="2270389"/>
        <a:ext cx="1316831" cy="877887"/>
      </dsp:txXfrm>
    </dsp:sp>
    <dsp:sp modelId="{EBDEBBBF-FB0A-2545-8996-A9F6C1F52A62}">
      <dsp:nvSpPr>
        <dsp:cNvPr id="0" name=""/>
        <dsp:cNvSpPr/>
      </dsp:nvSpPr>
      <dsp:spPr>
        <a:xfrm>
          <a:off x="1979017" y="2270389"/>
          <a:ext cx="2194718" cy="877887"/>
        </a:xfrm>
        <a:prstGeom prst="chevr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Python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2.7.10</a:t>
          </a:r>
        </a:p>
      </dsp:txBody>
      <dsp:txXfrm>
        <a:off x="2417961" y="2270389"/>
        <a:ext cx="1316831" cy="877887"/>
      </dsp:txXfrm>
    </dsp:sp>
    <dsp:sp modelId="{1659D608-C4A9-8940-A0DD-9084FFFEB988}">
      <dsp:nvSpPr>
        <dsp:cNvPr id="0" name=""/>
        <dsp:cNvSpPr/>
      </dsp:nvSpPr>
      <dsp:spPr>
        <a:xfrm>
          <a:off x="3954264" y="2270389"/>
          <a:ext cx="2194718" cy="877887"/>
        </a:xfrm>
        <a:prstGeom prst="chevr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HDFS</a:t>
          </a:r>
        </a:p>
      </dsp:txBody>
      <dsp:txXfrm>
        <a:off x="4393208" y="2270389"/>
        <a:ext cx="1316831" cy="877887"/>
      </dsp:txXfrm>
    </dsp:sp>
    <dsp:sp modelId="{F769173F-4DD8-4840-A4D4-48BED0B4ECCC}">
      <dsp:nvSpPr>
        <dsp:cNvPr id="0" name=""/>
        <dsp:cNvSpPr/>
      </dsp:nvSpPr>
      <dsp:spPr>
        <a:xfrm>
          <a:off x="5929510" y="2270389"/>
          <a:ext cx="2194718" cy="877887"/>
        </a:xfrm>
        <a:prstGeom prst="chevr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PySpark</a:t>
          </a:r>
          <a:r>
            <a:rPr lang="en-US" sz="2300" kern="1200" dirty="0"/>
            <a:t> Shell</a:t>
          </a:r>
        </a:p>
      </dsp:txBody>
      <dsp:txXfrm>
        <a:off x="6368454" y="2270389"/>
        <a:ext cx="1316831" cy="8778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0025B-F721-B74E-A760-D0A459F3D358}">
      <dsp:nvSpPr>
        <dsp:cNvPr id="0" name=""/>
        <dsp:cNvSpPr/>
      </dsp:nvSpPr>
      <dsp:spPr>
        <a:xfrm>
          <a:off x="-6078982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8E1402-F6BB-3C46-8697-FBB61D5B7FA7}">
      <dsp:nvSpPr>
        <dsp:cNvPr id="0" name=""/>
        <dsp:cNvSpPr/>
      </dsp:nvSpPr>
      <dsp:spPr>
        <a:xfrm>
          <a:off x="996086" y="1201274"/>
          <a:ext cx="7103330" cy="693676"/>
        </a:xfrm>
        <a:prstGeom prst="rect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Distributing Huge data set over clusters</a:t>
          </a:r>
        </a:p>
      </dsp:txBody>
      <dsp:txXfrm>
        <a:off x="996086" y="1201274"/>
        <a:ext cx="7103330" cy="693676"/>
      </dsp:txXfrm>
    </dsp:sp>
    <dsp:sp modelId="{02D2C13C-B85A-B842-9788-1BF037867FE7}">
      <dsp:nvSpPr>
        <dsp:cNvPr id="0" name=""/>
        <dsp:cNvSpPr/>
      </dsp:nvSpPr>
      <dsp:spPr>
        <a:xfrm>
          <a:off x="28583" y="1003302"/>
          <a:ext cx="1935005" cy="10896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0CCE8-1D89-4049-9E9E-DA0E16E5CD6F}">
      <dsp:nvSpPr>
        <dsp:cNvPr id="0" name=""/>
        <dsp:cNvSpPr/>
      </dsp:nvSpPr>
      <dsp:spPr>
        <a:xfrm>
          <a:off x="996086" y="3488722"/>
          <a:ext cx="7103330" cy="763661"/>
        </a:xfrm>
        <a:prstGeom prst="rect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Availability of commodity computer clusters</a:t>
          </a:r>
        </a:p>
      </dsp:txBody>
      <dsp:txXfrm>
        <a:off x="996086" y="3488722"/>
        <a:ext cx="7103330" cy="763661"/>
      </dsp:txXfrm>
    </dsp:sp>
    <dsp:sp modelId="{81CE3CE0-72E4-7F4C-850F-16455A9C3628}">
      <dsp:nvSpPr>
        <dsp:cNvPr id="0" name=""/>
        <dsp:cNvSpPr/>
      </dsp:nvSpPr>
      <dsp:spPr>
        <a:xfrm>
          <a:off x="28583" y="3323701"/>
          <a:ext cx="1935005" cy="10937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://netsg.cs.sfu.ca/youtubedata/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137B-3C94-914A-BF6C-F543E89FF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229" y="1306286"/>
            <a:ext cx="8895896" cy="3079445"/>
          </a:xfrm>
        </p:spPr>
        <p:txBody>
          <a:bodyPr>
            <a:normAutofit/>
          </a:bodyPr>
          <a:lstStyle/>
          <a:p>
            <a:r>
              <a:rPr lang="en-US" sz="5400" i="1" cap="none" dirty="0"/>
              <a:t>YouTube Data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E099B-4BD6-A94B-9DDC-E1DD91E42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</a:t>
            </a:r>
          </a:p>
          <a:p>
            <a:r>
              <a:rPr lang="en-US" dirty="0"/>
              <a:t>Sowmya </a:t>
            </a:r>
            <a:r>
              <a:rPr lang="en-US" dirty="0" err="1"/>
              <a:t>Kudva</a:t>
            </a:r>
            <a:endParaRPr lang="en-US" dirty="0"/>
          </a:p>
          <a:p>
            <a:r>
              <a:rPr lang="en-US" dirty="0"/>
              <a:t>Evan Grill</a:t>
            </a:r>
          </a:p>
        </p:txBody>
      </p:sp>
    </p:spTree>
    <p:extLst>
      <p:ext uri="{BB962C8B-B14F-4D97-AF65-F5344CB8AC3E}">
        <p14:creationId xmlns:p14="http://schemas.microsoft.com/office/powerpoint/2010/main" val="2775161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987B-FB4A-1647-BD98-D90EDBAC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cap="none" dirty="0"/>
              <a:t>Challenges</a:t>
            </a:r>
            <a:br>
              <a:rPr lang="en-US" i="1" cap="none" dirty="0"/>
            </a:br>
            <a:endParaRPr lang="en-US" i="1" cap="none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A58DC5-DB7B-994F-8621-2A2C00BAD3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9637902"/>
              </p:ext>
            </p:extLst>
          </p:nvPr>
        </p:nvGraphicFramePr>
        <p:xfrm>
          <a:off x="3175000" y="10625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079302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D55E-15B4-B149-AF81-F08F4C7C1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82" y="265316"/>
            <a:ext cx="10903565" cy="1504335"/>
          </a:xfrm>
        </p:spPr>
        <p:txBody>
          <a:bodyPr>
            <a:normAutofit/>
          </a:bodyPr>
          <a:lstStyle/>
          <a:p>
            <a:pPr algn="l"/>
            <a:r>
              <a:rPr lang="en-US" sz="3600" i="1" cap="none" dirty="0"/>
              <a:t>Timelines Milestones And Task Owners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8478B9-4725-944E-BD38-F8CA16AFD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70" y="2843212"/>
            <a:ext cx="10715711" cy="319425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402757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7775-9998-8C45-8630-5B225FD4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39" y="2324100"/>
            <a:ext cx="10131425" cy="1456267"/>
          </a:xfrm>
        </p:spPr>
        <p:txBody>
          <a:bodyPr/>
          <a:lstStyle/>
          <a:p>
            <a:pPr algn="ctr"/>
            <a:r>
              <a:rPr lang="en-US" i="1" cap="none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3728115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4A095FC-BF75-1A46-B972-ADC0CDC4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285750"/>
            <a:ext cx="10372726" cy="593708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127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9617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AFA047-C786-284B-B27E-514D7824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sz="4000" i="1" cap="none" dirty="0">
                <a:solidFill>
                  <a:srgbClr val="FFFFFF"/>
                </a:solidFill>
              </a:rPr>
              <a:t>Background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6DDDB6-40BB-40D5-960F-1FDDC2131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009996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0144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5294-4F47-4F4A-9540-1BA0F3BB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cap="none" dirty="0"/>
              <a:t>Related Work</a:t>
            </a:r>
            <a:br>
              <a:rPr lang="en-US" cap="none" dirty="0"/>
            </a:br>
            <a:endParaRPr lang="en-US" cap="none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773C335-5788-0040-A158-185780270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976216"/>
              </p:ext>
            </p:extLst>
          </p:nvPr>
        </p:nvGraphicFramePr>
        <p:xfrm>
          <a:off x="370552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64853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1855-F688-1244-B124-5D6ED315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cap="none" dirty="0"/>
              <a:t>Dataset description and columns that are under scope for our project</a:t>
            </a:r>
            <a:br>
              <a:rPr lang="en-US" cap="none" dirty="0"/>
            </a:br>
            <a:endParaRPr lang="en-US" cap="non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4DB9B2-5681-664A-8734-FBF3D0B0E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91374"/>
              </p:ext>
            </p:extLst>
          </p:nvPr>
        </p:nvGraphicFramePr>
        <p:xfrm>
          <a:off x="685800" y="2141538"/>
          <a:ext cx="10844213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6B4847-5537-CA45-BBA5-F817EBEFAC1C}"/>
              </a:ext>
            </a:extLst>
          </p:cNvPr>
          <p:cNvSpPr txBox="1"/>
          <p:nvPr/>
        </p:nvSpPr>
        <p:spPr>
          <a:xfrm>
            <a:off x="685800" y="1834157"/>
            <a:ext cx="371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can be found at </a:t>
            </a:r>
            <a:r>
              <a:rPr lang="en-US" dirty="0">
                <a:hlinkClick r:id="rId7"/>
              </a:rPr>
              <a:t>http://netsg.cs.sfu.ca/youtubedata/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9809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F3DD-3614-374A-A7CB-26137D12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69" y="312374"/>
            <a:ext cx="10131425" cy="1456267"/>
          </a:xfrm>
        </p:spPr>
        <p:txBody>
          <a:bodyPr/>
          <a:lstStyle/>
          <a:p>
            <a:r>
              <a:rPr lang="en-US" cap="none" dirty="0"/>
              <a:t>Our Objective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05E2C1-FB75-4E4A-B703-038F3F3BA5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5177586"/>
              </p:ext>
            </p:extLst>
          </p:nvPr>
        </p:nvGraphicFramePr>
        <p:xfrm>
          <a:off x="3631973" y="8679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103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C738-2578-524F-AD60-3C162A49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89" y="254445"/>
            <a:ext cx="4795449" cy="1862666"/>
          </a:xfrm>
        </p:spPr>
        <p:txBody>
          <a:bodyPr>
            <a:normAutofit/>
          </a:bodyPr>
          <a:lstStyle/>
          <a:p>
            <a:r>
              <a:rPr lang="en-US" sz="3200" dirty="0"/>
              <a:t>Overview of Approach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C0C1643-A5C1-7A40-B145-4084ED37D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933539"/>
              </p:ext>
            </p:extLst>
          </p:nvPr>
        </p:nvGraphicFramePr>
        <p:xfrm>
          <a:off x="3834063" y="304800"/>
          <a:ext cx="7962651" cy="6298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056534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F627-AE23-7F4E-B903-D29AAEFA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609600"/>
            <a:ext cx="3680885" cy="1371600"/>
          </a:xfrm>
        </p:spPr>
        <p:txBody>
          <a:bodyPr/>
          <a:lstStyle/>
          <a:p>
            <a:r>
              <a:rPr lang="en-US" i="1" cap="none" dirty="0"/>
              <a:t>Why Sparks??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BBD99D1-BA6F-D442-B754-283DDE8DC3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398873"/>
              </p:ext>
            </p:extLst>
          </p:nvPr>
        </p:nvGraphicFramePr>
        <p:xfrm>
          <a:off x="4648200" y="609600"/>
          <a:ext cx="616902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1896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81EC-264A-3F43-A742-C812558A8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800" y="221412"/>
            <a:ext cx="6451332" cy="1089803"/>
          </a:xfrm>
        </p:spPr>
        <p:txBody>
          <a:bodyPr/>
          <a:lstStyle/>
          <a:p>
            <a:pPr algn="l"/>
            <a:r>
              <a:rPr lang="en-US" i="1" cap="none" dirty="0"/>
              <a:t>Tools and software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6A297CF-A76C-7545-B5FE-69A9B5F23A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512490"/>
              </p:ext>
            </p:extLst>
          </p:nvPr>
        </p:nvGraphicFramePr>
        <p:xfrm>
          <a:off x="2032000" y="9094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EDF24A2-CE85-934B-8431-7304C4F6850C}"/>
              </a:ext>
            </a:extLst>
          </p:cNvPr>
          <p:cNvSpPr txBox="1"/>
          <p:nvPr/>
        </p:nvSpPr>
        <p:spPr>
          <a:xfrm>
            <a:off x="1085850" y="1399085"/>
            <a:ext cx="47005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project  uses following </a:t>
            </a:r>
          </a:p>
          <a:p>
            <a:r>
              <a:rPr lang="en-US" sz="2000" dirty="0"/>
              <a:t>concepts and tools throughout </a:t>
            </a:r>
          </a:p>
          <a:p>
            <a:r>
              <a:rPr lang="en-US" sz="2000" dirty="0"/>
              <a:t>its lifecycle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874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219</Words>
  <Application>Microsoft Macintosh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YouTube Data Analyzer</vt:lpstr>
      <vt:lpstr>PowerPoint Presentation</vt:lpstr>
      <vt:lpstr>Background</vt:lpstr>
      <vt:lpstr>Related Work </vt:lpstr>
      <vt:lpstr>Dataset description and columns that are under scope for our project </vt:lpstr>
      <vt:lpstr>Our Objective</vt:lpstr>
      <vt:lpstr>Overview of Approach</vt:lpstr>
      <vt:lpstr>Why Sparks??</vt:lpstr>
      <vt:lpstr>Tools and software</vt:lpstr>
      <vt:lpstr>Challenges </vt:lpstr>
      <vt:lpstr>Timelines Milestones And Task Owners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Data Analyzer</dc:title>
  <dc:creator>Sowmya_kudva</dc:creator>
  <cp:lastModifiedBy>Sowmya_kudva</cp:lastModifiedBy>
  <cp:revision>2</cp:revision>
  <dcterms:created xsi:type="dcterms:W3CDTF">2019-03-04T20:48:25Z</dcterms:created>
  <dcterms:modified xsi:type="dcterms:W3CDTF">2019-03-04T21:07:58Z</dcterms:modified>
</cp:coreProperties>
</file>