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Ramabhadra" charset="1" panose="02000600000000000000"/>
      <p:regular r:id="rId10"/>
    </p:embeddedFont>
    <p:embeddedFont>
      <p:font typeface="Inter" charset="1" panose="020B050203000000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4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963834" y="0"/>
            <a:ext cx="7324166" cy="10287000"/>
          </a:xfrm>
          <a:prstGeom prst="rect">
            <a:avLst/>
          </a:prstGeom>
          <a:solidFill>
            <a:srgbClr val="5C2A6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963834" y="0"/>
            <a:ext cx="7324166" cy="7734300"/>
            <a:chOff x="0" y="0"/>
            <a:chExt cx="9765555" cy="10312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65555" cy="10312400"/>
            </a:xfrm>
            <a:custGeom>
              <a:avLst/>
              <a:gdLst/>
              <a:ahLst/>
              <a:cxnLst/>
              <a:rect r="r" b="b" t="t" l="l"/>
              <a:pathLst>
                <a:path h="10312400" w="9765555">
                  <a:moveTo>
                    <a:pt x="0" y="0"/>
                  </a:moveTo>
                  <a:lnTo>
                    <a:pt x="9765555" y="0"/>
                  </a:lnTo>
                  <a:lnTo>
                    <a:pt x="9765555" y="10312400"/>
                  </a:lnTo>
                  <a:lnTo>
                    <a:pt x="0" y="10312400"/>
                  </a:lnTo>
                  <a:close/>
                </a:path>
              </a:pathLst>
            </a:custGeom>
            <a:blipFill>
              <a:blip r:embed="rId2"/>
              <a:stretch>
                <a:fillRect l="0" t="-16288" r="0" b="-1628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0" y="3867150"/>
            <a:ext cx="12712141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FEEEFA"/>
                </a:solidFill>
                <a:latin typeface="Ramabhadra"/>
                <a:ea typeface="Ramabhadra"/>
                <a:cs typeface="Ramabhadra"/>
                <a:sym typeface="Ramabhadra"/>
              </a:rPr>
              <a:t>Back to the Fashion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301060"/>
            <a:ext cx="8991828" cy="148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EEEFA"/>
                </a:solidFill>
                <a:latin typeface="Inter"/>
                <a:ea typeface="Inter"/>
                <a:cs typeface="Inter"/>
                <a:sym typeface="Inter"/>
              </a:rPr>
              <a:t>By: Bella Griffith, John Griffith Raziel Cisneros &amp; Citlali Aldama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4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981950" cy="10287000"/>
            <a:chOff x="0" y="0"/>
            <a:chExt cx="10642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426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642600">
                  <a:moveTo>
                    <a:pt x="0" y="0"/>
                  </a:moveTo>
                  <a:lnTo>
                    <a:pt x="10642600" y="0"/>
                  </a:lnTo>
                  <a:lnTo>
                    <a:pt x="106426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42055" t="0" r="-4205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52507" y="1834794"/>
            <a:ext cx="7146464" cy="6182751"/>
            <a:chOff x="0" y="0"/>
            <a:chExt cx="9528618" cy="8243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9528618" cy="2606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99"/>
                </a:lnSpc>
              </a:pPr>
              <a:r>
                <a:rPr lang="en-US" sz="6499">
                  <a:solidFill>
                    <a:srgbClr val="FEEEFA"/>
                  </a:solidFill>
                  <a:latin typeface="Ramabhadra"/>
                  <a:ea typeface="Ramabhadra"/>
                  <a:cs typeface="Ramabhadra"/>
                  <a:sym typeface="Ramabhadra"/>
                </a:rPr>
                <a:t>What is our project?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400523"/>
              <a:ext cx="9528618" cy="484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A simple web interactive timeline depicting the evolution of Western fashion from the year 1000 to 3000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The timeline allows users to scroll thorough the years and view pictures with respect on each period.   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4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15593" y="0"/>
            <a:ext cx="8172407" cy="5617224"/>
          </a:xfrm>
          <a:prstGeom prst="rect">
            <a:avLst/>
          </a:prstGeom>
          <a:solidFill>
            <a:srgbClr val="BD3E8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115593" y="5617224"/>
            <a:ext cx="8172407" cy="4669776"/>
            <a:chOff x="0" y="0"/>
            <a:chExt cx="10896542" cy="6226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96542" cy="6226368"/>
            </a:xfrm>
            <a:custGeom>
              <a:avLst/>
              <a:gdLst/>
              <a:ahLst/>
              <a:cxnLst/>
              <a:rect r="r" b="b" t="t" l="l"/>
              <a:pathLst>
                <a:path h="6226368" w="10896542">
                  <a:moveTo>
                    <a:pt x="0" y="0"/>
                  </a:moveTo>
                  <a:lnTo>
                    <a:pt x="10896542" y="0"/>
                  </a:lnTo>
                  <a:lnTo>
                    <a:pt x="10896542" y="6226368"/>
                  </a:lnTo>
                  <a:lnTo>
                    <a:pt x="0" y="6226368"/>
                  </a:lnTo>
                  <a:close/>
                </a:path>
              </a:pathLst>
            </a:custGeom>
            <a:blipFill>
              <a:blip r:embed="rId2"/>
              <a:stretch>
                <a:fillRect l="-791" t="0" r="-791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150228"/>
            <a:ext cx="8115300" cy="3986544"/>
            <a:chOff x="0" y="0"/>
            <a:chExt cx="10820400" cy="531539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10820400" cy="1298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99"/>
                </a:lnSpc>
              </a:pPr>
              <a:r>
                <a:rPr lang="en-US" sz="6499">
                  <a:solidFill>
                    <a:srgbClr val="FEEEFA"/>
                  </a:solidFill>
                  <a:latin typeface="Ramabhadra"/>
                  <a:ea typeface="Ramabhadra"/>
                  <a:cs typeface="Ramabhadra"/>
                  <a:sym typeface="Ramabhadra"/>
                </a:rPr>
                <a:t>How did we build it?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54008"/>
              <a:ext cx="9143271" cy="3461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Java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JavaScript 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HTML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CSS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AI Image Generation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4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981950" cy="10287000"/>
            <a:chOff x="0" y="0"/>
            <a:chExt cx="10642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426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642600">
                  <a:moveTo>
                    <a:pt x="0" y="0"/>
                  </a:moveTo>
                  <a:lnTo>
                    <a:pt x="10642600" y="0"/>
                  </a:lnTo>
                  <a:lnTo>
                    <a:pt x="106426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66281" t="0" r="-6628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52507" y="1834794"/>
            <a:ext cx="7146464" cy="6182751"/>
            <a:chOff x="0" y="0"/>
            <a:chExt cx="9528618" cy="8243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9528618" cy="2606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99"/>
                </a:lnSpc>
              </a:pPr>
              <a:r>
                <a:rPr lang="en-US" sz="6499">
                  <a:solidFill>
                    <a:srgbClr val="FEEEFA"/>
                  </a:solidFill>
                  <a:latin typeface="Ramabhadra"/>
                  <a:ea typeface="Ramabhadra"/>
                  <a:cs typeface="Ramabhadra"/>
                  <a:sym typeface="Ramabhadra"/>
                </a:rPr>
                <a:t>What did we learn?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400523"/>
              <a:ext cx="9528618" cy="484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Macs are difficult to use in GitHub but help of mentors we were able to overcome that hurdle. 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EEEFA"/>
                  </a:solidFill>
                  <a:latin typeface="Inter"/>
                  <a:ea typeface="Inter"/>
                  <a:cs typeface="Inter"/>
                  <a:sym typeface="Inter"/>
                </a:rPr>
                <a:t>Most of use where back-end users, but gained an understanding for front end languages   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DAGUt2jJq0k</dc:identifier>
  <dcterms:modified xsi:type="dcterms:W3CDTF">2011-08-01T06:04:30Z</dcterms:modified>
  <cp:revision>1</cp:revision>
  <dc:title>Hackathon Outline</dc:title>
</cp:coreProperties>
</file>