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66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83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92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16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3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26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288C-5F3A-4514-97F0-CA01DC360752}" type="datetimeFigureOut">
              <a:rPr lang="fr-FR" smtClean="0"/>
              <a:t>03/08/2016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1A4E-AAAD-4723-BE01-97EC308096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40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1271" y="218484"/>
            <a:ext cx="1764064" cy="639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Jacques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Bigand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Président</a:t>
            </a:r>
            <a:endParaRPr lang="fr-FR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7073" y="218483"/>
            <a:ext cx="1764064" cy="639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Charles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Cabillic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Vice-Président</a:t>
            </a:r>
            <a:endParaRPr lang="fr-FR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1271" y="1171996"/>
            <a:ext cx="1764064" cy="639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Olivier Bécot</a:t>
            </a:r>
          </a:p>
          <a:p>
            <a:pPr algn="ctr"/>
            <a:r>
              <a:rPr lang="fr-F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Directeur Général</a:t>
            </a:r>
            <a:endParaRPr lang="fr-FR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7073" y="1171996"/>
            <a:ext cx="1764064" cy="639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Cédric Le Roux</a:t>
            </a:r>
          </a:p>
          <a:p>
            <a:pPr algn="ctr"/>
            <a:r>
              <a:rPr lang="fr-F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Directeur Général Adjoint</a:t>
            </a:r>
            <a:endParaRPr lang="fr-FR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0660" y="2787700"/>
            <a:ext cx="1764064" cy="639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Gwendal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Bihan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Directeur Technique</a:t>
            </a:r>
            <a:endParaRPr lang="fr-FR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01498" y="3811338"/>
            <a:ext cx="1764064" cy="639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Service Client</a:t>
            </a:r>
          </a:p>
          <a:p>
            <a:pPr algn="ctr"/>
            <a:r>
              <a:rPr lang="fr-FR" sz="1200" i="1" dirty="0" smtClean="0">
                <a:solidFill>
                  <a:schemeClr val="bg1"/>
                </a:solidFill>
              </a:rPr>
              <a:t>Proxima</a:t>
            </a:r>
            <a:endParaRPr lang="fr-FR" sz="1050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8083" y="3795137"/>
            <a:ext cx="1764064" cy="639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Service Projet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123" y="2787700"/>
            <a:ext cx="1764064" cy="639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Julien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Gester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Directeur Commercial</a:t>
            </a:r>
            <a:endParaRPr lang="fr-FR" sz="1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45105" y="3795137"/>
            <a:ext cx="1764064" cy="639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Service WEB</a:t>
            </a:r>
          </a:p>
          <a:p>
            <a:pPr algn="ctr"/>
            <a:r>
              <a:rPr lang="fr-FR" sz="1200" i="1" dirty="0" smtClean="0">
                <a:solidFill>
                  <a:schemeClr val="bg1"/>
                </a:solidFill>
              </a:rPr>
              <a:t>Web Agency</a:t>
            </a:r>
            <a:endParaRPr lang="fr-FR" sz="1050" i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123" y="3795137"/>
            <a:ext cx="1764064" cy="639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Service Commercial</a:t>
            </a:r>
            <a:endParaRPr lang="fr-FR" sz="1200" i="1" dirty="0">
              <a:solidFill>
                <a:schemeClr val="bg1"/>
              </a:solidFill>
            </a:endParaRPr>
          </a:p>
        </p:txBody>
      </p:sp>
      <p:cxnSp>
        <p:nvCxnSpPr>
          <p:cNvPr id="18" name="Connecteur droit 17"/>
          <p:cNvCxnSpPr>
            <a:stCxn id="4" idx="2"/>
            <a:endCxn id="6" idx="0"/>
          </p:cNvCxnSpPr>
          <p:nvPr/>
        </p:nvCxnSpPr>
        <p:spPr>
          <a:xfrm>
            <a:off x="6093303" y="857755"/>
            <a:ext cx="0" cy="314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4" idx="3"/>
            <a:endCxn id="5" idx="1"/>
          </p:cNvCxnSpPr>
          <p:nvPr/>
        </p:nvCxnSpPr>
        <p:spPr>
          <a:xfrm flipV="1">
            <a:off x="6975335" y="538119"/>
            <a:ext cx="6217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6" idx="3"/>
            <a:endCxn id="7" idx="1"/>
          </p:cNvCxnSpPr>
          <p:nvPr/>
        </p:nvCxnSpPr>
        <p:spPr>
          <a:xfrm>
            <a:off x="6975335" y="1491632"/>
            <a:ext cx="621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4" idx="0"/>
          </p:cNvCxnSpPr>
          <p:nvPr/>
        </p:nvCxnSpPr>
        <p:spPr>
          <a:xfrm flipV="1">
            <a:off x="1010155" y="2403334"/>
            <a:ext cx="0" cy="38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0"/>
          </p:cNvCxnSpPr>
          <p:nvPr/>
        </p:nvCxnSpPr>
        <p:spPr>
          <a:xfrm flipV="1">
            <a:off x="11183530" y="2403332"/>
            <a:ext cx="0" cy="140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010155" y="2403333"/>
            <a:ext cx="1018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6" idx="2"/>
          </p:cNvCxnSpPr>
          <p:nvPr/>
        </p:nvCxnSpPr>
        <p:spPr>
          <a:xfrm flipH="1">
            <a:off x="6093302" y="1811267"/>
            <a:ext cx="1" cy="59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1" idx="0"/>
          </p:cNvCxnSpPr>
          <p:nvPr/>
        </p:nvCxnSpPr>
        <p:spPr>
          <a:xfrm flipV="1">
            <a:off x="3000115" y="2403332"/>
            <a:ext cx="0" cy="139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0"/>
          </p:cNvCxnSpPr>
          <p:nvPr/>
        </p:nvCxnSpPr>
        <p:spPr>
          <a:xfrm flipH="1" flipV="1">
            <a:off x="5072691" y="2403332"/>
            <a:ext cx="1" cy="38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5" idx="0"/>
          </p:cNvCxnSpPr>
          <p:nvPr/>
        </p:nvCxnSpPr>
        <p:spPr>
          <a:xfrm flipV="1">
            <a:off x="9127137" y="2403332"/>
            <a:ext cx="0" cy="139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endCxn id="8" idx="2"/>
          </p:cNvCxnSpPr>
          <p:nvPr/>
        </p:nvCxnSpPr>
        <p:spPr>
          <a:xfrm flipV="1">
            <a:off x="5072692" y="3426971"/>
            <a:ext cx="0" cy="38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6" idx="0"/>
            <a:endCxn id="14" idx="2"/>
          </p:cNvCxnSpPr>
          <p:nvPr/>
        </p:nvCxnSpPr>
        <p:spPr>
          <a:xfrm flipV="1">
            <a:off x="1010155" y="3426971"/>
            <a:ext cx="0" cy="368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182568" y="3795137"/>
            <a:ext cx="1764064" cy="639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Service Logiciel</a:t>
            </a:r>
          </a:p>
          <a:p>
            <a:pPr algn="ctr"/>
            <a:r>
              <a:rPr lang="fr-FR" sz="1200" i="1" dirty="0" smtClean="0">
                <a:solidFill>
                  <a:schemeClr val="bg1"/>
                </a:solidFill>
              </a:rPr>
              <a:t>Immo Facile</a:t>
            </a:r>
            <a:endParaRPr lang="fr-FR" sz="1200" i="1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7053" y="3811338"/>
            <a:ext cx="1764064" cy="6392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Service Outils Interne</a:t>
            </a:r>
            <a:endParaRPr lang="fr-FR" sz="1200" i="1" dirty="0">
              <a:solidFill>
                <a:schemeClr val="bg1"/>
              </a:solidFill>
            </a:endParaRPr>
          </a:p>
        </p:txBody>
      </p:sp>
      <p:cxnSp>
        <p:nvCxnSpPr>
          <p:cNvPr id="71" name="Connecteur droit 70"/>
          <p:cNvCxnSpPr>
            <a:stCxn id="67" idx="0"/>
          </p:cNvCxnSpPr>
          <p:nvPr/>
        </p:nvCxnSpPr>
        <p:spPr>
          <a:xfrm flipV="1">
            <a:off x="7129085" y="2403332"/>
            <a:ext cx="0" cy="140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8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Evan</dc:creator>
  <cp:lastModifiedBy>Evan</cp:lastModifiedBy>
  <cp:revision>6</cp:revision>
  <dcterms:created xsi:type="dcterms:W3CDTF">2016-08-03T09:18:16Z</dcterms:created>
  <dcterms:modified xsi:type="dcterms:W3CDTF">2016-08-03T09:53:30Z</dcterms:modified>
</cp:coreProperties>
</file>