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60" r:id="rId7"/>
    <p:sldId id="268" r:id="rId8"/>
    <p:sldId id="269" r:id="rId9"/>
    <p:sldId id="270" r:id="rId10"/>
    <p:sldId id="259" r:id="rId11"/>
    <p:sldId id="261" r:id="rId12"/>
    <p:sldId id="262" r:id="rId13"/>
    <p:sldId id="263" r:id="rId14"/>
    <p:sldId id="264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3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2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E907-898E-4264-A8C4-488D5090C836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5620-A254-4625-948D-69390D73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err="1" smtClean="0"/>
              <a:t>Analisa</a:t>
            </a:r>
            <a:r>
              <a:rPr lang="en-US" b="1" dirty="0" smtClean="0"/>
              <a:t> </a:t>
            </a:r>
            <a:r>
              <a:rPr lang="en-US" b="1" dirty="0" err="1" smtClean="0"/>
              <a:t>Deskriptif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Data Hate Speech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0529"/>
            <a:ext cx="9144000" cy="1655762"/>
          </a:xfrm>
        </p:spPr>
        <p:txBody>
          <a:bodyPr/>
          <a:lstStyle/>
          <a:p>
            <a:r>
              <a:rPr lang="en-US" b="1" dirty="0" smtClean="0"/>
              <a:t>Evan </a:t>
            </a:r>
            <a:r>
              <a:rPr lang="en-US" b="1" dirty="0" err="1" smtClean="0"/>
              <a:t>Hadyan</a:t>
            </a:r>
            <a:r>
              <a:rPr lang="en-US" b="1" dirty="0" smtClean="0"/>
              <a:t> </a:t>
            </a:r>
            <a:r>
              <a:rPr lang="en-US" b="1" dirty="0" err="1" smtClean="0"/>
              <a:t>Thirafi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6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3" y="1473409"/>
            <a:ext cx="6410325" cy="42862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Google Shape;80;g1260b9f7a17_2_113"/>
          <p:cNvSpPr txBox="1"/>
          <p:nvPr/>
        </p:nvSpPr>
        <p:spPr>
          <a:xfrm>
            <a:off x="6544108" y="1604040"/>
            <a:ext cx="5407989" cy="179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smtClean="0">
                <a:sym typeface="Montserrat"/>
              </a:rPr>
              <a:t>Data negative </a:t>
            </a:r>
            <a:r>
              <a:rPr lang="en-US" sz="1600" dirty="0" err="1" smtClean="0">
                <a:sym typeface="Montserrat"/>
              </a:rPr>
              <a:t>merupakan</a:t>
            </a:r>
            <a:r>
              <a:rPr lang="en-US" sz="1600" dirty="0" smtClean="0">
                <a:sym typeface="Montserrat"/>
              </a:rPr>
              <a:t> data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bukan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sedangkan</a:t>
            </a:r>
            <a:r>
              <a:rPr lang="en-US" sz="1600" dirty="0" smtClean="0">
                <a:sym typeface="Montserrat"/>
              </a:rPr>
              <a:t> data </a:t>
            </a:r>
            <a:r>
              <a:rPr lang="en-US" sz="1600" dirty="0" err="1" smtClean="0">
                <a:sym typeface="Montserrat"/>
              </a:rPr>
              <a:t>positif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merupakan</a:t>
            </a:r>
            <a:r>
              <a:rPr lang="en-US" sz="1600" dirty="0" smtClean="0">
                <a:sym typeface="Montserrat"/>
              </a:rPr>
              <a:t> data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adanya</a:t>
            </a:r>
            <a:r>
              <a:rPr lang="en-US" sz="1600" dirty="0" smtClean="0">
                <a:sym typeface="Montserrat"/>
              </a:rPr>
              <a:t> hate speech. </a:t>
            </a:r>
            <a:r>
              <a:rPr lang="en-US" sz="1600" dirty="0" err="1" smtClean="0">
                <a:sym typeface="Montserrat"/>
              </a:rPr>
              <a:t>Dilihat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visualisasi</a:t>
            </a:r>
            <a:r>
              <a:rPr lang="en-US" sz="1600" dirty="0" smtClean="0">
                <a:sym typeface="Montserrat"/>
              </a:rPr>
              <a:t> data, data tweet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negatif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sebesar</a:t>
            </a:r>
            <a:r>
              <a:rPr lang="en-US" sz="1600" dirty="0" smtClean="0">
                <a:sym typeface="Montserrat"/>
              </a:rPr>
              <a:t> 7322 data </a:t>
            </a:r>
            <a:r>
              <a:rPr lang="en-US" sz="1600" dirty="0" err="1" smtClean="0">
                <a:sym typeface="Montserrat"/>
              </a:rPr>
              <a:t>sedangkan</a:t>
            </a:r>
            <a:r>
              <a:rPr lang="en-US" sz="1600" dirty="0" smtClean="0">
                <a:sym typeface="Montserrat"/>
              </a:rPr>
              <a:t> data tweet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positif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sebesar</a:t>
            </a:r>
            <a:r>
              <a:rPr lang="en-US" sz="1600" dirty="0" smtClean="0">
                <a:sym typeface="Montserrat"/>
              </a:rPr>
              <a:t>  5356 data 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9;g1260b9f7a17_2_113"/>
          <p:cNvSpPr txBox="1"/>
          <p:nvPr/>
        </p:nvSpPr>
        <p:spPr>
          <a:xfrm>
            <a:off x="385895" y="835117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1076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1240291"/>
            <a:ext cx="5795519" cy="38776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Google Shape;80;g1260b9f7a17_2_113"/>
          <p:cNvSpPr txBox="1"/>
          <p:nvPr/>
        </p:nvSpPr>
        <p:spPr>
          <a:xfrm>
            <a:off x="6544108" y="1604040"/>
            <a:ext cx="5407989" cy="207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distribusi</a:t>
            </a:r>
            <a:r>
              <a:rPr lang="en-US" sz="1600" dirty="0" smtClean="0">
                <a:sym typeface="Montserrat"/>
              </a:rPr>
              <a:t> Total </a:t>
            </a:r>
            <a:r>
              <a:rPr lang="en-US" sz="1600" dirty="0" err="1" smtClean="0">
                <a:sym typeface="Montserrat"/>
              </a:rPr>
              <a:t>Karakter</a:t>
            </a:r>
            <a:r>
              <a:rPr lang="en-US" sz="1600" dirty="0" smtClean="0">
                <a:sym typeface="Montserrat"/>
              </a:rPr>
              <a:t>, total </a:t>
            </a:r>
            <a:r>
              <a:rPr lang="en-US" sz="1600" dirty="0" err="1" smtClean="0">
                <a:sym typeface="Montserrat"/>
              </a:rPr>
              <a:t>karakter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rentang</a:t>
            </a:r>
            <a:r>
              <a:rPr lang="en-US" sz="1600" dirty="0" smtClean="0">
                <a:sym typeface="Montserrat"/>
              </a:rPr>
              <a:t> 0 </a:t>
            </a:r>
            <a:r>
              <a:rPr lang="en-US" sz="1600" dirty="0" err="1" smtClean="0">
                <a:sym typeface="Montserrat"/>
              </a:rPr>
              <a:t>hingga</a:t>
            </a:r>
            <a:r>
              <a:rPr lang="en-US" sz="1600" dirty="0" smtClean="0">
                <a:sym typeface="Montserrat"/>
              </a:rPr>
              <a:t> 100 </a:t>
            </a:r>
            <a:r>
              <a:rPr lang="en-US" sz="1600" dirty="0" err="1" smtClean="0">
                <a:sym typeface="Montserrat"/>
              </a:rPr>
              <a:t>didominasi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oleh</a:t>
            </a:r>
            <a:r>
              <a:rPr lang="en-US" sz="1600" dirty="0" smtClean="0">
                <a:sym typeface="Montserrat"/>
              </a:rPr>
              <a:t> positive yang </a:t>
            </a:r>
            <a:r>
              <a:rPr lang="en-US" sz="1600" dirty="0" err="1" smtClean="0">
                <a:sym typeface="Montserrat"/>
              </a:rPr>
              <a:t>artinya</a:t>
            </a:r>
            <a:r>
              <a:rPr lang="en-US" sz="1600" dirty="0" smtClean="0">
                <a:sym typeface="Montserrat"/>
              </a:rPr>
              <a:t> data tweet </a:t>
            </a:r>
            <a:r>
              <a:rPr lang="en-US" sz="1600" dirty="0" err="1" smtClean="0">
                <a:sym typeface="Montserrat"/>
              </a:rPr>
              <a:t>tersebut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adalah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adanya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nilai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frekuensi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sebesar</a:t>
            </a:r>
            <a:r>
              <a:rPr lang="en-US" sz="1600" dirty="0" smtClean="0">
                <a:sym typeface="Montserrat"/>
              </a:rPr>
              <a:t> 0.008 – 0.010, </a:t>
            </a:r>
            <a:r>
              <a:rPr lang="en-US" sz="1600" dirty="0" err="1" smtClean="0">
                <a:sym typeface="Montserrat"/>
              </a:rPr>
              <a:t>sedangkan</a:t>
            </a:r>
            <a:r>
              <a:rPr lang="en-US" sz="1600" dirty="0" smtClean="0">
                <a:sym typeface="Montserrat"/>
              </a:rPr>
              <a:t> total </a:t>
            </a:r>
            <a:r>
              <a:rPr lang="en-US" sz="1600" dirty="0" err="1" smtClean="0">
                <a:sym typeface="Montserrat"/>
              </a:rPr>
              <a:t>karakter</a:t>
            </a:r>
            <a:r>
              <a:rPr lang="en-US" sz="1600" dirty="0" smtClean="0">
                <a:sym typeface="Montserrat"/>
              </a:rPr>
              <a:t> 100 – 300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sebagai</a:t>
            </a:r>
            <a:r>
              <a:rPr lang="en-US" sz="1600" dirty="0" smtClean="0">
                <a:sym typeface="Montserrat"/>
              </a:rPr>
              <a:t> negative yang </a:t>
            </a:r>
            <a:r>
              <a:rPr lang="en-US" sz="1600" dirty="0" err="1" smtClean="0">
                <a:sym typeface="Montserrat"/>
              </a:rPr>
              <a:t>artinya</a:t>
            </a:r>
            <a:r>
              <a:rPr lang="en-US" sz="1600" dirty="0" smtClean="0">
                <a:sym typeface="Montserrat"/>
              </a:rPr>
              <a:t> data tweet </a:t>
            </a:r>
            <a:r>
              <a:rPr lang="en-US" sz="1600" dirty="0" err="1" smtClean="0">
                <a:sym typeface="Montserrat"/>
              </a:rPr>
              <a:t>tersebut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tidak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rentang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frekuensi</a:t>
            </a:r>
            <a:r>
              <a:rPr lang="en-US" sz="1600" dirty="0" smtClean="0">
                <a:sym typeface="Montserrat"/>
              </a:rPr>
              <a:t> 0.004 – 0.001.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79;g1260b9f7a17_2_113"/>
          <p:cNvSpPr txBox="1"/>
          <p:nvPr/>
        </p:nvSpPr>
        <p:spPr>
          <a:xfrm>
            <a:off x="378083" y="641480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Distribusi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Total </a:t>
            </a: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4382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7" y="1467530"/>
            <a:ext cx="6238875" cy="4314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Google Shape;80;g1260b9f7a17_2_113"/>
          <p:cNvSpPr txBox="1"/>
          <p:nvPr/>
        </p:nvSpPr>
        <p:spPr>
          <a:xfrm>
            <a:off x="6651852" y="1550568"/>
            <a:ext cx="5407989" cy="207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distribusi</a:t>
            </a:r>
            <a:r>
              <a:rPr lang="en-US" sz="1600" dirty="0" smtClean="0">
                <a:sym typeface="Montserrat"/>
              </a:rPr>
              <a:t> Total Word, total word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rentang</a:t>
            </a:r>
            <a:r>
              <a:rPr lang="en-US" sz="1600" dirty="0" smtClean="0">
                <a:sym typeface="Montserrat"/>
              </a:rPr>
              <a:t> 0 </a:t>
            </a:r>
            <a:r>
              <a:rPr lang="en-US" sz="1600" dirty="0" err="1" smtClean="0">
                <a:sym typeface="Montserrat"/>
              </a:rPr>
              <a:t>hingga</a:t>
            </a:r>
            <a:r>
              <a:rPr lang="en-US" sz="1600" dirty="0" smtClean="0">
                <a:sym typeface="Montserrat"/>
              </a:rPr>
              <a:t> 15 </a:t>
            </a:r>
            <a:r>
              <a:rPr lang="en-US" sz="1600" dirty="0" err="1" smtClean="0">
                <a:sym typeface="Montserrat"/>
              </a:rPr>
              <a:t>didominasi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oleh</a:t>
            </a:r>
            <a:r>
              <a:rPr lang="en-US" sz="1600" dirty="0" smtClean="0">
                <a:sym typeface="Montserrat"/>
              </a:rPr>
              <a:t> positive yang </a:t>
            </a:r>
            <a:r>
              <a:rPr lang="en-US" sz="1600" dirty="0" err="1" smtClean="0">
                <a:sym typeface="Montserrat"/>
              </a:rPr>
              <a:t>artinya</a:t>
            </a:r>
            <a:r>
              <a:rPr lang="en-US" sz="1600" dirty="0" smtClean="0">
                <a:sym typeface="Montserrat"/>
              </a:rPr>
              <a:t> data tweet </a:t>
            </a:r>
            <a:r>
              <a:rPr lang="en-US" sz="1600" dirty="0" err="1" smtClean="0">
                <a:sym typeface="Montserrat"/>
              </a:rPr>
              <a:t>tersebut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adalah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adanya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nilai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frekuensi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sebesar</a:t>
            </a:r>
            <a:r>
              <a:rPr lang="en-US" sz="1600" dirty="0" smtClean="0">
                <a:sym typeface="Montserrat"/>
              </a:rPr>
              <a:t> 0.035 – 0.07, </a:t>
            </a:r>
            <a:r>
              <a:rPr lang="en-US" sz="1600" dirty="0" err="1" smtClean="0">
                <a:sym typeface="Montserrat"/>
              </a:rPr>
              <a:t>sedangkan</a:t>
            </a:r>
            <a:r>
              <a:rPr lang="en-US" sz="1600" dirty="0" smtClean="0">
                <a:sym typeface="Montserrat"/>
              </a:rPr>
              <a:t> total </a:t>
            </a:r>
            <a:r>
              <a:rPr lang="en-US" sz="1600" dirty="0" err="1" smtClean="0">
                <a:sym typeface="Montserrat"/>
              </a:rPr>
              <a:t>karakter</a:t>
            </a:r>
            <a:r>
              <a:rPr lang="en-US" sz="1600" dirty="0" smtClean="0">
                <a:sym typeface="Montserrat"/>
              </a:rPr>
              <a:t> 15 – 40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sebagai</a:t>
            </a:r>
            <a:r>
              <a:rPr lang="en-US" sz="1600" dirty="0" smtClean="0">
                <a:sym typeface="Montserrat"/>
              </a:rPr>
              <a:t> negative yang </a:t>
            </a:r>
            <a:r>
              <a:rPr lang="en-US" sz="1600" dirty="0" err="1" smtClean="0">
                <a:sym typeface="Montserrat"/>
              </a:rPr>
              <a:t>artinya</a:t>
            </a:r>
            <a:r>
              <a:rPr lang="en-US" sz="1600" dirty="0" smtClean="0">
                <a:sym typeface="Montserrat"/>
              </a:rPr>
              <a:t> data tweet </a:t>
            </a:r>
            <a:r>
              <a:rPr lang="en-US" sz="1600" dirty="0" err="1" smtClean="0">
                <a:sym typeface="Montserrat"/>
              </a:rPr>
              <a:t>tersebut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tidak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rentang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frekuensi</a:t>
            </a:r>
            <a:r>
              <a:rPr lang="en-US" sz="1600" dirty="0" smtClean="0">
                <a:sym typeface="Montserrat"/>
              </a:rPr>
              <a:t> 0.035 – 0.001.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79;g1260b9f7a17_2_113"/>
          <p:cNvSpPr txBox="1"/>
          <p:nvPr/>
        </p:nvSpPr>
        <p:spPr>
          <a:xfrm>
            <a:off x="385895" y="835117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Distribusi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Total Word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0819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7" y="1716183"/>
            <a:ext cx="5988789" cy="3143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Google Shape;79;g1260b9f7a17_2_113"/>
          <p:cNvSpPr txBox="1"/>
          <p:nvPr/>
        </p:nvSpPr>
        <p:spPr>
          <a:xfrm>
            <a:off x="385895" y="835117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WordCloud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Data Negative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80;g1260b9f7a17_2_113"/>
          <p:cNvSpPr txBox="1"/>
          <p:nvPr/>
        </p:nvSpPr>
        <p:spPr>
          <a:xfrm>
            <a:off x="6698472" y="1716183"/>
            <a:ext cx="5407989" cy="122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gambar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disamping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adalah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gambar</a:t>
            </a:r>
            <a:r>
              <a:rPr lang="en-US" sz="1600" dirty="0" smtClean="0">
                <a:sym typeface="Montserrat"/>
              </a:rPr>
              <a:t> kata – kata data tweet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tidak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dan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sering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muncul</a:t>
            </a:r>
            <a:r>
              <a:rPr lang="en-US" sz="1600" dirty="0" smtClean="0">
                <a:sym typeface="Montserrat"/>
              </a:rPr>
              <a:t>. </a:t>
            </a:r>
            <a:r>
              <a:rPr lang="en-US" sz="1600" dirty="0" err="1" smtClean="0">
                <a:sym typeface="Montserrat"/>
              </a:rPr>
              <a:t>Meskipun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tidak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hate speech, </a:t>
            </a:r>
            <a:r>
              <a:rPr lang="en-US" sz="1600" dirty="0" err="1" smtClean="0">
                <a:sym typeface="Montserrat"/>
              </a:rPr>
              <a:t>tetap</a:t>
            </a:r>
            <a:r>
              <a:rPr lang="en-US" sz="1600" dirty="0" err="1" smtClean="0">
                <a:sym typeface="Montserrat"/>
              </a:rPr>
              <a:t>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masih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</a:t>
            </a:r>
            <a:r>
              <a:rPr lang="en-US" sz="1600" dirty="0" smtClean="0">
                <a:sym typeface="Montserrat"/>
              </a:rPr>
              <a:t> kata </a:t>
            </a:r>
            <a:r>
              <a:rPr lang="en-US" sz="1600" dirty="0" err="1" smtClean="0">
                <a:sym typeface="Montserrat"/>
              </a:rPr>
              <a:t>kata</a:t>
            </a:r>
            <a:r>
              <a:rPr lang="en-US" sz="1600" dirty="0" smtClean="0">
                <a:sym typeface="Montserrat"/>
              </a:rPr>
              <a:t> yang </a:t>
            </a:r>
            <a:r>
              <a:rPr lang="en-US" sz="1600" dirty="0" err="1" smtClean="0">
                <a:sym typeface="Montserrat"/>
              </a:rPr>
              <a:t>kurang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pantas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seperti</a:t>
            </a:r>
            <a:r>
              <a:rPr lang="en-US" sz="1600" dirty="0" smtClean="0">
                <a:sym typeface="Montserrat"/>
              </a:rPr>
              <a:t> ‘</a:t>
            </a:r>
            <a:r>
              <a:rPr lang="en-US" sz="1600" dirty="0" err="1" smtClean="0">
                <a:sym typeface="Montserrat"/>
              </a:rPr>
              <a:t>sipit</a:t>
            </a:r>
            <a:r>
              <a:rPr lang="en-US" sz="1600" dirty="0" smtClean="0">
                <a:sym typeface="Montserrat"/>
              </a:rPr>
              <a:t>’, ‘</a:t>
            </a:r>
            <a:r>
              <a:rPr lang="en-US" sz="1600" dirty="0" err="1" smtClean="0">
                <a:sym typeface="Montserrat"/>
              </a:rPr>
              <a:t>edan</a:t>
            </a:r>
            <a:r>
              <a:rPr lang="en-US" sz="1600" dirty="0" smtClean="0">
                <a:sym typeface="Montserrat"/>
              </a:rPr>
              <a:t>’, ‘</a:t>
            </a:r>
            <a:r>
              <a:rPr lang="en-US" sz="1600" dirty="0" err="1" smtClean="0">
                <a:sym typeface="Montserrat"/>
              </a:rPr>
              <a:t>bom</a:t>
            </a:r>
            <a:r>
              <a:rPr lang="en-US" sz="1600" dirty="0" smtClean="0">
                <a:sym typeface="Montserrat"/>
              </a:rPr>
              <a:t>’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5345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g1260b9f7a17_2_113"/>
          <p:cNvSpPr txBox="1"/>
          <p:nvPr/>
        </p:nvSpPr>
        <p:spPr>
          <a:xfrm>
            <a:off x="385895" y="835117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WordCloud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Data Positive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5" y="1533202"/>
            <a:ext cx="6208543" cy="32460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Google Shape;80;g1260b9f7a17_2_113"/>
          <p:cNvSpPr txBox="1"/>
          <p:nvPr/>
        </p:nvSpPr>
        <p:spPr>
          <a:xfrm>
            <a:off x="6784011" y="1533202"/>
            <a:ext cx="5407989" cy="122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gambar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disamping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adalah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gambar</a:t>
            </a:r>
            <a:r>
              <a:rPr lang="en-US" sz="1600" dirty="0" smtClean="0">
                <a:sym typeface="Montserrat"/>
              </a:rPr>
              <a:t> kata – kata data tweet yang </a:t>
            </a:r>
            <a:r>
              <a:rPr lang="en-US" sz="1600" dirty="0" err="1" smtClean="0">
                <a:sym typeface="Montserrat"/>
              </a:rPr>
              <a:t>terindikasi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adanya</a:t>
            </a:r>
            <a:r>
              <a:rPr lang="en-US" sz="1600" dirty="0" smtClean="0">
                <a:sym typeface="Montserrat"/>
              </a:rPr>
              <a:t> hate speech / positive </a:t>
            </a:r>
            <a:r>
              <a:rPr lang="en-US" sz="1600" dirty="0" err="1" smtClean="0">
                <a:sym typeface="Montserrat"/>
              </a:rPr>
              <a:t>dan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sering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muncul</a:t>
            </a:r>
            <a:r>
              <a:rPr lang="en-US" sz="1600" dirty="0" smtClean="0">
                <a:sym typeface="Montserrat"/>
              </a:rPr>
              <a:t>. </a:t>
            </a:r>
            <a:r>
              <a:rPr lang="en-US" sz="1600" dirty="0" err="1" smtClean="0">
                <a:sym typeface="Montserrat"/>
              </a:rPr>
              <a:t>Terlihat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banyak</a:t>
            </a:r>
            <a:r>
              <a:rPr lang="en-US" sz="1600" dirty="0" smtClean="0">
                <a:sym typeface="Montserrat"/>
              </a:rPr>
              <a:t> kata </a:t>
            </a:r>
            <a:r>
              <a:rPr lang="en-US" sz="1600" dirty="0" err="1" smtClean="0">
                <a:sym typeface="Montserrat"/>
              </a:rPr>
              <a:t>kata</a:t>
            </a:r>
            <a:r>
              <a:rPr lang="en-US" sz="1600" dirty="0" smtClean="0">
                <a:sym typeface="Montserrat"/>
              </a:rPr>
              <a:t> hate speech </a:t>
            </a: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wordcloud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ini</a:t>
            </a:r>
            <a:r>
              <a:rPr lang="en-US" sz="1600" dirty="0">
                <a:sym typeface="Montserrat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882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46494" y="2770117"/>
            <a:ext cx="9144000" cy="909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440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g1260b9f7a17_2_113"/>
          <p:cNvSpPr txBox="1"/>
          <p:nvPr/>
        </p:nvSpPr>
        <p:spPr>
          <a:xfrm>
            <a:off x="426241" y="1855932"/>
            <a:ext cx="5407989" cy="34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ym typeface="Montserrat"/>
              </a:rPr>
              <a:t>Proses Data Cleaning </a:t>
            </a:r>
            <a:r>
              <a:rPr lang="en-US" sz="1600" dirty="0" err="1" smtClean="0">
                <a:sym typeface="Montserrat"/>
              </a:rPr>
              <a:t>untuk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membersihkan</a:t>
            </a:r>
            <a:r>
              <a:rPr lang="en-US" sz="1600" dirty="0" smtClean="0">
                <a:sym typeface="Montserrat"/>
              </a:rPr>
              <a:t> data tweet </a:t>
            </a:r>
            <a:r>
              <a:rPr lang="en-US" sz="1600" dirty="0" err="1" smtClean="0">
                <a:sym typeface="Montserrat"/>
              </a:rPr>
              <a:t>sudah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mulai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terlihat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hasilnya</a:t>
            </a:r>
            <a:r>
              <a:rPr lang="en-US" sz="1600" dirty="0" smtClean="0">
                <a:sym typeface="Montserrat"/>
              </a:rPr>
              <a:t> yang </a:t>
            </a:r>
            <a:r>
              <a:rPr lang="en-US" sz="1600" dirty="0" err="1" smtClean="0">
                <a:sym typeface="Montserrat"/>
              </a:rPr>
              <a:t>lebih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baik</a:t>
            </a:r>
            <a:r>
              <a:rPr lang="en-US" sz="1600" dirty="0" smtClean="0">
                <a:sym typeface="Montserrat"/>
              </a:rPr>
              <a:t>. </a:t>
            </a:r>
            <a:r>
              <a:rPr lang="en-US" sz="1600" dirty="0" err="1" smtClean="0">
                <a:sym typeface="Montserrat"/>
              </a:rPr>
              <a:t>Meskipun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begitu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masih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terdapat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beberapa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kekurangan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pada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saat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melakukan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pengelolaan</a:t>
            </a:r>
            <a:r>
              <a:rPr lang="en-US" sz="1600" dirty="0" smtClean="0">
                <a:sym typeface="Montserrat"/>
              </a:rPr>
              <a:t> data cleaning.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endParaRPr lang="en-US"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Dari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distribusi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data total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karakter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total word,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dapat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disimpulkan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bahwa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total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karakter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dengan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rentang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0 – 100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total word 0 – 15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memiliki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ciri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ciri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kalimat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/ data tweet yang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mengandung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hate speech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sedangkan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total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karakter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dengan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rentang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100 – 300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total word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dengan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rentang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smtClean="0">
                <a:sym typeface="Montserrat"/>
              </a:rPr>
              <a:t>15 </a:t>
            </a:r>
            <a:r>
              <a:rPr lang="en-US" sz="1600" dirty="0">
                <a:sym typeface="Montserrat"/>
              </a:rPr>
              <a:t>– </a:t>
            </a:r>
            <a:r>
              <a:rPr lang="en-US" sz="1600" dirty="0" smtClean="0">
                <a:sym typeface="Montserrat"/>
              </a:rPr>
              <a:t>40 </a:t>
            </a:r>
            <a:r>
              <a:rPr lang="en-US" sz="1600" dirty="0" err="1" smtClean="0">
                <a:sym typeface="Montserrat"/>
              </a:rPr>
              <a:t>memiliki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cir</a:t>
            </a:r>
            <a:r>
              <a:rPr lang="en-US" sz="1600" dirty="0" smtClean="0">
                <a:sym typeface="Montserrat"/>
              </a:rPr>
              <a:t> – </a:t>
            </a:r>
            <a:r>
              <a:rPr lang="en-US" sz="1600" dirty="0" err="1" smtClean="0">
                <a:sym typeface="Montserrat"/>
              </a:rPr>
              <a:t>ciri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kalimat</a:t>
            </a:r>
            <a:r>
              <a:rPr lang="en-US" sz="1600" dirty="0" smtClean="0">
                <a:sym typeface="Montserrat"/>
              </a:rPr>
              <a:t> / data tweet yang </a:t>
            </a:r>
            <a:r>
              <a:rPr lang="en-US" sz="1600" dirty="0" err="1" smtClean="0">
                <a:sym typeface="Montserrat"/>
              </a:rPr>
              <a:t>tidak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mengandung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hatespeech</a:t>
            </a:r>
            <a:endParaRPr sz="1600" b="0" i="0" u="none" strike="noStrike" cap="none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79;g1260b9f7a17_2_113"/>
          <p:cNvSpPr txBox="1"/>
          <p:nvPr/>
        </p:nvSpPr>
        <p:spPr>
          <a:xfrm>
            <a:off x="794685" y="1254666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79;g1260b9f7a17_2_113"/>
          <p:cNvSpPr txBox="1"/>
          <p:nvPr/>
        </p:nvSpPr>
        <p:spPr>
          <a:xfrm>
            <a:off x="6368939" y="1254666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Saran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80;g1260b9f7a17_2_113"/>
          <p:cNvSpPr txBox="1"/>
          <p:nvPr/>
        </p:nvSpPr>
        <p:spPr>
          <a:xfrm>
            <a:off x="6237163" y="1855932"/>
            <a:ext cx="5407989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 smtClean="0">
                <a:sym typeface="Montserrat"/>
              </a:rPr>
              <a:t>Perlu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dilakukan</a:t>
            </a:r>
            <a:r>
              <a:rPr lang="en-US" sz="1600" dirty="0" smtClean="0">
                <a:sym typeface="Montserrat"/>
              </a:rPr>
              <a:t> data cleaning </a:t>
            </a:r>
            <a:r>
              <a:rPr lang="en-US" sz="1600" dirty="0" err="1" smtClean="0">
                <a:sym typeface="Montserrat"/>
              </a:rPr>
              <a:t>lebih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lanjut</a:t>
            </a:r>
            <a:r>
              <a:rPr lang="en-US" sz="1600" dirty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dengan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metode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tertentu</a:t>
            </a:r>
            <a:r>
              <a:rPr lang="en-US" sz="1600" dirty="0" smtClean="0">
                <a:sym typeface="Montserrat"/>
              </a:rPr>
              <a:t> agar data </a:t>
            </a:r>
            <a:r>
              <a:rPr lang="en-US" sz="1600" dirty="0" err="1" smtClean="0">
                <a:sym typeface="Montserrat"/>
              </a:rPr>
              <a:t>bisa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terbebas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dari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kalimat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alay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stopword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secara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menyeluruh</a:t>
            </a:r>
            <a:endParaRPr sz="1600" b="0" i="0" u="none" strike="noStrike" cap="none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6159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g1260b9f7a17_2_113"/>
          <p:cNvSpPr txBox="1"/>
          <p:nvPr/>
        </p:nvSpPr>
        <p:spPr>
          <a:xfrm>
            <a:off x="4689448" y="3074978"/>
            <a:ext cx="5906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SELESAI</a:t>
            </a:r>
            <a:endParaRPr sz="480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9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93996" y="2619511"/>
            <a:ext cx="9144000" cy="909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PENDAHULUAN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39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g1260b9f7a17_2_113"/>
          <p:cNvSpPr txBox="1"/>
          <p:nvPr/>
        </p:nvSpPr>
        <p:spPr>
          <a:xfrm>
            <a:off x="442478" y="655506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80;g1260b9f7a17_2_113"/>
          <p:cNvSpPr txBox="1"/>
          <p:nvPr/>
        </p:nvSpPr>
        <p:spPr>
          <a:xfrm>
            <a:off x="442478" y="1314425"/>
            <a:ext cx="5407989" cy="264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/>
              <a:t>Data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kaya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,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disadari</a:t>
            </a:r>
            <a:r>
              <a:rPr lang="en-US" sz="1600" dirty="0"/>
              <a:t>,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beredar</a:t>
            </a:r>
            <a:r>
              <a:rPr lang="en-US" sz="1600" dirty="0"/>
              <a:t> </a:t>
            </a:r>
            <a:r>
              <a:rPr lang="en-US" sz="1600" dirty="0" err="1"/>
              <a:t>lewat</a:t>
            </a:r>
            <a:r>
              <a:rPr lang="en-US" sz="1600" dirty="0"/>
              <a:t> internet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berbentuk</a:t>
            </a:r>
            <a:r>
              <a:rPr lang="en-US" sz="1600" dirty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. </a:t>
            </a:r>
            <a:r>
              <a:rPr lang="en-US" sz="1600" dirty="0" err="1"/>
              <a:t>Pengolahan</a:t>
            </a:r>
            <a:r>
              <a:rPr lang="en-US" sz="1600" dirty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/>
              <a:t>bukanlah</a:t>
            </a:r>
            <a:r>
              <a:rPr lang="en-US" sz="1600" dirty="0"/>
              <a:t> </a:t>
            </a:r>
            <a:r>
              <a:rPr lang="en-US" sz="1600" dirty="0" err="1"/>
              <a:t>perkara</a:t>
            </a:r>
            <a:r>
              <a:rPr lang="en-US" sz="1600" dirty="0"/>
              <a:t> yang </a:t>
            </a:r>
            <a:r>
              <a:rPr lang="en-US" sz="1600" dirty="0" err="1"/>
              <a:t>mudah</a:t>
            </a:r>
            <a:r>
              <a:rPr lang="en-US" sz="1600" dirty="0"/>
              <a:t>, </a:t>
            </a:r>
            <a:r>
              <a:rPr lang="en-US" sz="1600" dirty="0" err="1"/>
              <a:t>diperluakan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agar data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diolah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didalamnya</a:t>
            </a:r>
            <a:r>
              <a:rPr lang="en-US" sz="1600" dirty="0" smtClean="0"/>
              <a:t>. Salah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paling </a:t>
            </a:r>
            <a:r>
              <a:rPr lang="en-US" sz="1600" dirty="0" err="1" smtClean="0"/>
              <a:t>penting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mengolah</a:t>
            </a:r>
            <a:r>
              <a:rPr lang="en-US" sz="1600" dirty="0" smtClean="0"/>
              <a:t> data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cleaning </a:t>
            </a:r>
            <a:r>
              <a:rPr lang="en-US" sz="1600" dirty="0" err="1" smtClean="0"/>
              <a:t>teks</a:t>
            </a:r>
            <a:r>
              <a:rPr lang="en-US" sz="1600" dirty="0" smtClean="0"/>
              <a:t>.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pengolahan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berfokus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apa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cleaning text.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79;g1260b9f7a17_2_113"/>
          <p:cNvSpPr txBox="1"/>
          <p:nvPr/>
        </p:nvSpPr>
        <p:spPr>
          <a:xfrm>
            <a:off x="519575" y="4096623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0;g1260b9f7a17_2_113"/>
          <p:cNvSpPr txBox="1"/>
          <p:nvPr/>
        </p:nvSpPr>
        <p:spPr>
          <a:xfrm>
            <a:off x="519575" y="4619803"/>
            <a:ext cx="5407989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dirty="0" smtClean="0">
                <a:sym typeface="Montserrat"/>
              </a:rPr>
              <a:t>Agar student </a:t>
            </a:r>
            <a:r>
              <a:rPr lang="en-US" sz="1600" dirty="0" err="1" smtClean="0">
                <a:sym typeface="Montserrat"/>
              </a:rPr>
              <a:t>Binar</a:t>
            </a:r>
            <a:r>
              <a:rPr lang="en-US" sz="1600" dirty="0" smtClean="0">
                <a:sym typeface="Montserrat"/>
              </a:rPr>
              <a:t> Academy  </a:t>
            </a:r>
            <a:r>
              <a:rPr lang="en-US" sz="1600" dirty="0" err="1" smtClean="0">
                <a:sym typeface="Montserrat"/>
              </a:rPr>
              <a:t>bisa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mempraktekkan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bagaimana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cara</a:t>
            </a:r>
            <a:r>
              <a:rPr lang="en-US" sz="1600" dirty="0" smtClean="0">
                <a:sym typeface="Montserrat"/>
              </a:rPr>
              <a:t> cleaning data </a:t>
            </a:r>
            <a:r>
              <a:rPr lang="en-US" sz="1600" dirty="0" err="1" smtClean="0">
                <a:sym typeface="Montserrat"/>
              </a:rPr>
              <a:t>melalui</a:t>
            </a:r>
            <a:r>
              <a:rPr lang="en-US" sz="1600" dirty="0" smtClean="0">
                <a:sym typeface="Montserrat"/>
              </a:rPr>
              <a:t> data text</a:t>
            </a: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83;g1260b9f7a17_2_113"/>
          <p:cNvSpPr txBox="1"/>
          <p:nvPr/>
        </p:nvSpPr>
        <p:spPr>
          <a:xfrm>
            <a:off x="6425675" y="655506"/>
            <a:ext cx="7703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80;g1260b9f7a17_2_113"/>
          <p:cNvSpPr txBox="1"/>
          <p:nvPr/>
        </p:nvSpPr>
        <p:spPr>
          <a:xfrm>
            <a:off x="6456255" y="1314424"/>
            <a:ext cx="5407989" cy="122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ym typeface="Montserrat"/>
              </a:rPr>
              <a:t>Data tweet </a:t>
            </a:r>
            <a:r>
              <a:rPr lang="en-US" sz="1600" dirty="0" err="1" smtClean="0">
                <a:sym typeface="Montserrat"/>
              </a:rPr>
              <a:t>sangat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banyak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kalimat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stopword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dan</a:t>
            </a:r>
            <a:r>
              <a:rPr lang="en-US" sz="1600" dirty="0" smtClean="0">
                <a:sym typeface="Montserrat"/>
              </a:rPr>
              <a:t> non alphabetic </a:t>
            </a:r>
            <a:r>
              <a:rPr lang="en-US" sz="1600" dirty="0" err="1" smtClean="0">
                <a:sym typeface="Montserrat"/>
              </a:rPr>
              <a:t>sehingga</a:t>
            </a:r>
            <a:r>
              <a:rPr lang="en-US" sz="1600" dirty="0" smtClean="0">
                <a:sym typeface="Montserrat"/>
              </a:rPr>
              <a:t> yang </a:t>
            </a:r>
            <a:r>
              <a:rPr lang="en-US" sz="1600" dirty="0" err="1" smtClean="0">
                <a:sym typeface="Montserrat"/>
              </a:rPr>
              <a:t>dibersihkan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sangat</a:t>
            </a:r>
            <a:r>
              <a:rPr lang="en-US" sz="1600" dirty="0" smtClean="0">
                <a:sym typeface="Montserrat"/>
              </a:rPr>
              <a:t> </a:t>
            </a:r>
            <a:r>
              <a:rPr lang="en-US" sz="1600" dirty="0" err="1" smtClean="0">
                <a:sym typeface="Montserrat"/>
              </a:rPr>
              <a:t>banyak</a:t>
            </a:r>
            <a:endParaRPr lang="en-US" sz="1600" dirty="0" smtClean="0">
              <a:sym typeface="Montserrat"/>
            </a:endParaRP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Melakukan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API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Data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harus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disambungkan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ke</a:t>
            </a: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Database</a:t>
            </a:r>
            <a:endParaRPr sz="1600" b="0" i="0" u="none" strike="noStrike" cap="none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83;g1260b9f7a17_2_113"/>
          <p:cNvSpPr txBox="1"/>
          <p:nvPr/>
        </p:nvSpPr>
        <p:spPr>
          <a:xfrm>
            <a:off x="6348578" y="3241096"/>
            <a:ext cx="7703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Tools yang </a:t>
            </a: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80;g1260b9f7a17_2_113"/>
          <p:cNvSpPr txBox="1"/>
          <p:nvPr/>
        </p:nvSpPr>
        <p:spPr>
          <a:xfrm>
            <a:off x="6456255" y="3853583"/>
            <a:ext cx="5407989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 smtClean="0">
                <a:sym typeface="Montserrat"/>
              </a:rPr>
              <a:t>Jupyter</a:t>
            </a:r>
            <a:r>
              <a:rPr lang="en-US" sz="1600" dirty="0" smtClean="0">
                <a:sym typeface="Montserrat"/>
              </a:rPr>
              <a:t> Notebook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Flask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Swagger</a:t>
            </a:r>
            <a:endParaRPr sz="1600" b="0" i="0" u="none" strike="noStrike" cap="none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6221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5511" y="2834664"/>
            <a:ext cx="9144000" cy="909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OVERVIEW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9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g1260b9f7a17_2_113"/>
          <p:cNvSpPr txBox="1"/>
          <p:nvPr/>
        </p:nvSpPr>
        <p:spPr>
          <a:xfrm>
            <a:off x="442478" y="655506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8" y="1446701"/>
            <a:ext cx="4955628" cy="4878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Google Shape;79;g1260b9f7a17_2_113"/>
          <p:cNvSpPr txBox="1"/>
          <p:nvPr/>
        </p:nvSpPr>
        <p:spPr>
          <a:xfrm>
            <a:off x="6097044" y="633095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Overview Data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22" y="1446701"/>
            <a:ext cx="4524375" cy="4200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35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g1260b9f7a17_2_113"/>
          <p:cNvSpPr txBox="1"/>
          <p:nvPr/>
        </p:nvSpPr>
        <p:spPr>
          <a:xfrm>
            <a:off x="385894" y="671834"/>
            <a:ext cx="590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800" b="1" dirty="0" err="1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Statistika</a:t>
            </a:r>
            <a:r>
              <a:rPr lang="en-US" sz="2800" b="1" dirty="0" smtClean="0">
                <a:solidFill>
                  <a:srgbClr val="FF7337"/>
                </a:solidFill>
                <a:latin typeface="Montserrat"/>
                <a:ea typeface="Montserrat"/>
                <a:cs typeface="Montserrat"/>
                <a:sym typeface="Montserrat"/>
              </a:rPr>
              <a:t> Overview</a:t>
            </a:r>
            <a:endParaRPr sz="2800" b="1" i="0" u="none" strike="noStrike" cap="none" dirty="0">
              <a:solidFill>
                <a:srgbClr val="FF73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1596117"/>
            <a:ext cx="7313315" cy="3122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48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97930" y="2479661"/>
            <a:ext cx="9144000" cy="909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METODE PENELITIAN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47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g1260b9f7a17_2_113"/>
          <p:cNvSpPr txBox="1"/>
          <p:nvPr/>
        </p:nvSpPr>
        <p:spPr>
          <a:xfrm>
            <a:off x="420963" y="733512"/>
            <a:ext cx="5407989" cy="34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00" rIns="91450" bIns="45700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Adapun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langkah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langkah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lvl="0" algn="just">
              <a:lnSpc>
                <a:spcPct val="115000"/>
              </a:lnSpc>
              <a:buClr>
                <a:srgbClr val="000000"/>
              </a:buClr>
              <a:buSzPts val="2500"/>
            </a:pPr>
            <a:endParaRPr lang="en-US"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Menghilangkan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Non alphabetic,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merubah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huruf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kecil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menghapus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‘www’, ‘RT’, ‘User’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dll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Tokenize text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list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 kata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mengganti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sopan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Menghilangkan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Stopword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masing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masing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endParaRPr lang="en-US" sz="16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</a:p>
          <a:p>
            <a:pPr marL="285750" lvl="0" indent="-285750" algn="just">
              <a:lnSpc>
                <a:spcPct val="115000"/>
              </a:lnSpc>
              <a:buClr>
                <a:srgbClr val="000000"/>
              </a:buClr>
              <a:buSzPts val="2500"/>
              <a:buFontTx/>
              <a:buChar char="-"/>
            </a:pPr>
            <a:r>
              <a:rPr lang="en-US" sz="16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US" sz="16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esimpulan</a:t>
            </a:r>
            <a:endParaRPr lang="en-US" sz="16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00000"/>
              </a:buClr>
              <a:buSzPts val="2500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96" y="1348965"/>
            <a:ext cx="4068688" cy="38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1195" y="2619510"/>
            <a:ext cx="9144000" cy="909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HASIL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417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575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Office Theme</vt:lpstr>
      <vt:lpstr> Analisa Deskriptif Pada Data Hate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Text Cleaning</dc:title>
  <dc:creator>EVAN</dc:creator>
  <cp:lastModifiedBy>EVAN</cp:lastModifiedBy>
  <cp:revision>18</cp:revision>
  <dcterms:created xsi:type="dcterms:W3CDTF">2022-12-26T13:00:50Z</dcterms:created>
  <dcterms:modified xsi:type="dcterms:W3CDTF">2022-12-26T16:27:12Z</dcterms:modified>
</cp:coreProperties>
</file>