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0e45843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0e45843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0bc0efd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0bc0efd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0e458432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0e458432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0e458432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0e458432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0e458432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0e458432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0e458432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0e458432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0e458432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0e458432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0e458432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0e458432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0e458432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0e458432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0e45843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0e45843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0bc0efd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0bc0efd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0e458432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0e458432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bc0efd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0bc0efd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2a2ad44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2a2ad44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e45843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e45843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0e458432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0e45843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2a2ad44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2a2ad44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0e45843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0e45843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0bc0efd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0bc0efd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0bc0ef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0bc0ef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eplit.com/@Deadpool123456/BallotCast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Ballot Casting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24475" y="2834125"/>
            <a:ext cx="88950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7: Scorecreepers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Sharbel, Evan Hudson, Jacob Nguyen, Paul McKinney, Hunter Mosley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85725"/>
            <a:ext cx="81915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11700" y="369425"/>
            <a:ext cx="8520600" cy="9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00" y="559000"/>
            <a:ext cx="59436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50" y="691125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000" y="628650"/>
            <a:ext cx="59436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350" y="1046925"/>
            <a:ext cx="60102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00" y="976313"/>
            <a:ext cx="60483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150" y="561975"/>
            <a:ext cx="60198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50" y="1543050"/>
            <a:ext cx="5943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225" y="635025"/>
            <a:ext cx="3495535" cy="419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1744975" y="19051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Acceptance Plan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125" y="559350"/>
            <a:ext cx="3801750" cy="43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ctrTitle"/>
          </p:nvPr>
        </p:nvSpPr>
        <p:spPr>
          <a:xfrm>
            <a:off x="311700" y="441825"/>
            <a:ext cx="85206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65" name="Google Shape;165;p3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https://replit.com/@Deadpool123456/BallotCasting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50" y="601800"/>
            <a:ext cx="7448000" cy="34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0504" l="0" r="0" t="18229"/>
          <a:stretch/>
        </p:blipFill>
        <p:spPr>
          <a:xfrm>
            <a:off x="2746313" y="258650"/>
            <a:ext cx="3651375" cy="46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1248" l="0" r="0" t="1248"/>
          <a:stretch/>
        </p:blipFill>
        <p:spPr>
          <a:xfrm>
            <a:off x="2764100" y="131700"/>
            <a:ext cx="3743524" cy="4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75" y="1246154"/>
            <a:ext cx="7992050" cy="26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950" y="1571750"/>
            <a:ext cx="7255725" cy="19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311700" y="396175"/>
            <a:ext cx="85206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889" y="1578375"/>
            <a:ext cx="4203111" cy="23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50" y="1578375"/>
            <a:ext cx="5266475" cy="23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0" y="5828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