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0" r:id="rId7"/>
    <p:sldId id="279" r:id="rId8"/>
    <p:sldId id="261" r:id="rId9"/>
    <p:sldId id="280" r:id="rId10"/>
    <p:sldId id="282" r:id="rId11"/>
    <p:sldId id="281" r:id="rId12"/>
    <p:sldId id="283" r:id="rId13"/>
    <p:sldId id="284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8F6BB-82FA-3B44-9711-88163AA71230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C6C55-4923-C446-97A5-02EA3CF48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9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C6C55-4923-C446-97A5-02EA3CF48B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78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C6C55-4923-C446-97A5-02EA3CF48B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6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2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6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5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4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2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8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8E41-936B-CA48-9C8F-B9555C84C66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7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28E41-936B-CA48-9C8F-B9555C84C66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29AA3-0583-2C4B-9505-7413B5FD9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Speed Test: C vs.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Edward Brash</a:t>
            </a:r>
          </a:p>
          <a:p>
            <a:r>
              <a:rPr lang="en-US" dirty="0"/>
              <a:t>CPSC 256 – Fall 2022</a:t>
            </a:r>
          </a:p>
        </p:txBody>
      </p:sp>
    </p:spTree>
    <p:extLst>
      <p:ext uri="{BB962C8B-B14F-4D97-AF65-F5344CB8AC3E}">
        <p14:creationId xmlns:p14="http://schemas.microsoft.com/office/powerpoint/2010/main" val="379537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B03D-E281-9FBD-C55C-9A44DF0F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28" y="589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Step 2:  Write a normal Python setup file, which calls </a:t>
            </a:r>
            <a:r>
              <a:rPr lang="en-US" sz="3600" dirty="0" err="1"/>
              <a:t>cythonize</a:t>
            </a:r>
            <a:r>
              <a:rPr lang="en-US" sz="3600" dirty="0"/>
              <a:t>, to create the C code and shared library (</a:t>
            </a:r>
            <a:r>
              <a:rPr lang="en-US" sz="3600" dirty="0" err="1"/>
              <a:t>setup_cython.py</a:t>
            </a:r>
            <a:r>
              <a:rPr lang="en-US" sz="3600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B523-6DDC-B958-E406-6142B4E9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import</a:t>
            </a:r>
            <a:r>
              <a:rPr lang="en-US" sz="2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setuptools</a:t>
            </a:r>
            <a:endParaRPr lang="en-US" sz="2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distutils.core</a:t>
            </a:r>
            <a:r>
              <a:rPr lang="en-US" sz="2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import</a:t>
            </a:r>
            <a:r>
              <a:rPr lang="en-US" sz="2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setup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2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Cython.Build</a:t>
            </a:r>
            <a:r>
              <a:rPr lang="en-US" sz="2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import</a:t>
            </a:r>
            <a:r>
              <a:rPr lang="en-US" sz="2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cythonize</a:t>
            </a:r>
            <a:br>
              <a:rPr lang="en-US" sz="2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2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setup(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2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ext_modules</a:t>
            </a:r>
            <a:r>
              <a:rPr lang="en-US" sz="2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2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cythonize</a:t>
            </a:r>
            <a:r>
              <a:rPr lang="en-US" sz="2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"*</a:t>
            </a:r>
            <a:r>
              <a:rPr lang="en-US" sz="2600" dirty="0">
                <a:solidFill>
                  <a:srgbClr val="7030A0"/>
                </a:solidFill>
                <a:latin typeface="Menlo" panose="020B0609030804020204" pitchFamily="49" charset="0"/>
              </a:rPr>
              <a:t>.</a:t>
            </a:r>
            <a:r>
              <a:rPr lang="en-US" sz="2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pyx"</a:t>
            </a:r>
            <a:r>
              <a:rPr lang="en-US" sz="2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Execute this with: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b="0" i="0" u="none" strike="noStrike" dirty="0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python </a:t>
            </a:r>
            <a:r>
              <a:rPr lang="en-US" sz="2600" b="0" i="0" u="none" strike="noStrike" dirty="0" err="1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setup_cython.py</a:t>
            </a:r>
            <a:r>
              <a:rPr lang="en-US" sz="2600" b="0" i="0" u="none" strike="noStrike" dirty="0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600" b="0" i="0" u="none" strike="noStrike" dirty="0" err="1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build_ext</a:t>
            </a:r>
            <a:r>
              <a:rPr lang="en-US" sz="2600" b="0" i="0" u="none" strike="noStrike" dirty="0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 –</a:t>
            </a:r>
            <a:r>
              <a:rPr lang="en-US" sz="2600" b="0" i="0" u="none" strike="noStrike" dirty="0" err="1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inplace</a:t>
            </a:r>
            <a:endParaRPr lang="en-US" sz="2600" b="0" i="0" u="none" strike="noStrike" dirty="0">
              <a:solidFill>
                <a:srgbClr val="292929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29292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929"/>
                </a:solidFill>
                <a:highlight>
                  <a:srgbClr val="FFFF00"/>
                </a:highlight>
              </a:rPr>
              <a:t>You will see now a new C file, called </a:t>
            </a:r>
            <a:r>
              <a:rPr lang="en-US" dirty="0" err="1">
                <a:solidFill>
                  <a:srgbClr val="292929"/>
                </a:solidFill>
                <a:highlight>
                  <a:srgbClr val="FFFF00"/>
                </a:highlight>
              </a:rPr>
              <a:t>cython_loop.c</a:t>
            </a:r>
            <a:r>
              <a:rPr lang="en-US" dirty="0">
                <a:solidFill>
                  <a:srgbClr val="292929"/>
                </a:solidFill>
                <a:highlight>
                  <a:srgbClr val="FFFF00"/>
                </a:highlight>
              </a:rPr>
              <a:t>, and a new shared library!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0860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B03D-E281-9FBD-C55C-9A44DF0F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28" y="589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Step 3:  Write the Python main file, which imports the newly created C shared library (</a:t>
            </a:r>
            <a:r>
              <a:rPr lang="en-US" sz="3600" dirty="0" err="1"/>
              <a:t>cython_call.py</a:t>
            </a:r>
            <a:r>
              <a:rPr lang="en-US" sz="3600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B523-6DDC-B958-E406-6142B4E9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sys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cython_loop</a:t>
            </a:r>
            <a:endParaRPr lang="en-US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 = </a:t>
            </a:r>
            <a:r>
              <a:rPr lang="en-US" sz="24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sys.argv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cython_loop.run_loop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(num)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2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Cython</a:t>
            </a:r>
            <a:r>
              <a:rPr lang="en-US" sz="2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s: %d" 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% 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06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Speed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Execution Script (</a:t>
            </a:r>
            <a:r>
              <a:rPr lang="en-US" dirty="0" err="1"/>
              <a:t>run_cython</a:t>
            </a:r>
            <a:r>
              <a:rPr lang="en-US" dirty="0"/>
              <a:t>):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#!/bin/</a:t>
            </a:r>
            <a:r>
              <a:rPr lang="en-US" sz="340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sh</a:t>
            </a:r>
            <a:endParaRPr lang="en-US" sz="340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python3 </a:t>
            </a:r>
            <a:r>
              <a:rPr lang="en-US" sz="3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setup_cpython.py</a:t>
            </a:r>
            <a:r>
              <a:rPr lang="en-US" sz="3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build_ext</a:t>
            </a:r>
            <a:r>
              <a:rPr lang="en-US" sz="3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--</a:t>
            </a:r>
            <a:r>
              <a:rPr lang="en-US" sz="3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inplace</a:t>
            </a:r>
            <a:endParaRPr lang="en-US" sz="34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3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python3 </a:t>
            </a:r>
            <a:r>
              <a:rPr lang="en-US" sz="3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cython_call.py</a:t>
            </a:r>
            <a:r>
              <a:rPr lang="en-US" sz="3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840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brash@jlabdaq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CvsPython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]$ 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run_cython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Cython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s: 840000000</a:t>
            </a:r>
          </a:p>
          <a:p>
            <a:pPr marL="0" indent="0">
              <a:buNone/>
            </a:pP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real 0m0.011s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 0m0.009s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 0m0.002s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brash@jlabdaq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CvsPython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]$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800" dirty="0"/>
              <a:t>Conclusion:  840 million times through the loop took 0.011s, so the speed increase over interpreted Python is </a:t>
            </a:r>
            <a:r>
              <a:rPr lang="en-US" sz="3800" dirty="0">
                <a:highlight>
                  <a:srgbClr val="FFFF00"/>
                </a:highlight>
              </a:rPr>
              <a:t>840/17*(1/0.011) = 4492!!!  </a:t>
            </a:r>
            <a:r>
              <a:rPr lang="en-US" sz="3800" dirty="0"/>
              <a:t>So, not quite as good as fully optimized C (which is really a black box, and you never really know how much improvement you will get), but still significant.  And, we actually wrote ONLY Python code!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But, it was a bit cumbersome (Original loop code in .pyx function, setup code to create library, and main python file to import and run loop).</a:t>
            </a:r>
          </a:p>
        </p:txBody>
      </p:sp>
    </p:spTree>
    <p:extLst>
      <p:ext uri="{BB962C8B-B14F-4D97-AF65-F5344CB8AC3E}">
        <p14:creationId xmlns:p14="http://schemas.microsoft.com/office/powerpoint/2010/main" val="173260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37E6-AB92-7A80-7DDB-B27D3FC6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0786-3BE6-9C1A-16C3-129C41EB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There is a Python project called </a:t>
            </a:r>
            <a:r>
              <a:rPr lang="en-US" dirty="0" err="1"/>
              <a:t>PyPy</a:t>
            </a:r>
            <a:r>
              <a:rPr lang="en-US" dirty="0"/>
              <a:t>, which basically handles all of the C-level optimization behind the scenes, somehow ... I don’t really know how it works.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>
                <a:cs typeface="Courier"/>
              </a:rPr>
              <a:t>Execution Script (</a:t>
            </a:r>
            <a:r>
              <a:rPr lang="en-US" sz="4000" dirty="0" err="1">
                <a:cs typeface="Courier"/>
              </a:rPr>
              <a:t>run_pypy</a:t>
            </a:r>
            <a:r>
              <a:rPr lang="en-US" sz="4000" dirty="0">
                <a:cs typeface="Courier"/>
              </a:rPr>
              <a:t>):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#!/bin/</a:t>
            </a:r>
            <a:r>
              <a:rPr lang="en-US" sz="320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sh</a:t>
            </a:r>
            <a:endParaRPr lang="en-US" sz="320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3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pyp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python_loop_pypy</a:t>
            </a:r>
            <a:r>
              <a:rPr lang="en-US" sz="3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.py</a:t>
            </a:r>
            <a:r>
              <a:rPr lang="en-US" sz="3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840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brash@jlabdaq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CvsPython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]$ ./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run_pypy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PyPy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s: 840000000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real 0m0.941s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 0m0.925s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 0m0.017s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brash@jlabdaq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CvsPython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]$ 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  <a:cs typeface="Courier"/>
              </a:rPr>
              <a:t>Conclusion:  In one second, we can run 840 million times through the loop!  Thus, the </a:t>
            </a:r>
            <a:r>
              <a:rPr lang="en-US" sz="3600" dirty="0" err="1">
                <a:solidFill>
                  <a:srgbClr val="000000"/>
                </a:solidFill>
                <a:latin typeface="Menlo" panose="020B0609030804020204" pitchFamily="49" charset="0"/>
                <a:cs typeface="Courier"/>
              </a:rPr>
              <a:t>PyPy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  <a:cs typeface="Courier"/>
              </a:rPr>
              <a:t>-run Python code runs about as fast as non-optimized C code (about a factor of 50 faster than interpreted Python)!!!</a:t>
            </a:r>
            <a:endParaRPr lang="en-US" dirty="0">
              <a:cs typeface="Courier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3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1F674-C955-63E0-BFA7-A782EE0A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Final Comparison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brash@jlabdaq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CvsPython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]$ ./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run_all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Python s: 840000000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real 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0m49.018s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 0m49.067s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 0m0.006s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optimization ...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 s: 840000000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real 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0m1.002s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 0m1.002s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 0m0.001s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With -O3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optimization ...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 s: 840000000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real 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0m0.002s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 0m0.001s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 0m0.000s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running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build_ext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copying build/lib.linux-x86_64-3.9/cython_loop.cpython-39-x86_64-linux-gnu.so -&gt;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Cython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s: 840000000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real 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0m0.011s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 0m0.009s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 0m0.002s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s: 840000000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real 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0m0.943s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 0m0.925s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 0m0.019s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brash@jlabdaq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CvsPython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]$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vs. Python – Speed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is an interpreted language, whereas C is a compiled language; I have emphasized repeatedly that because of this fundamental difference, C is much faster!</a:t>
            </a:r>
          </a:p>
          <a:p>
            <a:r>
              <a:rPr lang="en-US" dirty="0"/>
              <a:t>Question 1:  How much faster?</a:t>
            </a:r>
          </a:p>
          <a:p>
            <a:r>
              <a:rPr lang="en-US" dirty="0"/>
              <a:t>Question 2:  Is there a way that we can use the speed improvements associated with C in our Python code, and if so, how?</a:t>
            </a:r>
          </a:p>
        </p:txBody>
      </p:sp>
    </p:spTree>
    <p:extLst>
      <p:ext uri="{BB962C8B-B14F-4D97-AF65-F5344CB8AC3E}">
        <p14:creationId xmlns:p14="http://schemas.microsoft.com/office/powerpoint/2010/main" val="88326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Test Code (</a:t>
            </a:r>
            <a:r>
              <a:rPr lang="en-US" dirty="0" err="1"/>
              <a:t>python_loop.py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sys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 = </a:t>
            </a:r>
            <a:r>
              <a:rPr lang="en-US" sz="28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sys.argv</a:t>
            </a:r>
            <a:r>
              <a:rPr 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8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])*</a:t>
            </a:r>
            <a:r>
              <a:rPr lang="en-US" sz="28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1000000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28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Python s: %d</a:t>
            </a:r>
            <a:r>
              <a:rPr 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 % NUMBER);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 = </a:t>
            </a:r>
            <a:r>
              <a:rPr lang="en-US" sz="28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0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800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range(NUMBER):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	s+=</a:t>
            </a:r>
            <a:r>
              <a:rPr lang="en-US" sz="28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7839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Speed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Execution Script (</a:t>
            </a:r>
            <a:r>
              <a:rPr lang="en-US" dirty="0" err="1"/>
              <a:t>run_python</a:t>
            </a:r>
            <a:r>
              <a:rPr lang="en-US" dirty="0"/>
              <a:t>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#!/bin/</a:t>
            </a:r>
            <a:r>
              <a:rPr lang="en-US" sz="240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sh</a:t>
            </a:r>
            <a:endParaRPr lang="en-US" sz="240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python3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python_loop.py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17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brash@jlabdaq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CvsPython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]$ 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run_python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Python s: 17000000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real 0m1.005s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 0m0.998s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 0m0.007s</a:t>
            </a:r>
          </a:p>
          <a:p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brash@jlabdaq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CvsPython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]$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/>
              <a:t>Conclusion:  On </a:t>
            </a:r>
            <a:r>
              <a:rPr lang="en-US" dirty="0" err="1"/>
              <a:t>jlabdaq.pcs.cnu.edu</a:t>
            </a:r>
            <a:r>
              <a:rPr lang="en-US" dirty="0"/>
              <a:t> (a pretty fast </a:t>
            </a:r>
            <a:r>
              <a:rPr lang="en-US" dirty="0" err="1"/>
              <a:t>linux</a:t>
            </a:r>
            <a:r>
              <a:rPr lang="en-US" dirty="0"/>
              <a:t> machine), running 17 million times through the loop takes about one second.  This will be our point of comparison!</a:t>
            </a:r>
          </a:p>
        </p:txBody>
      </p:sp>
    </p:spTree>
    <p:extLst>
      <p:ext uri="{BB962C8B-B14F-4D97-AF65-F5344CB8AC3E}">
        <p14:creationId xmlns:p14="http://schemas.microsoft.com/office/powerpoint/2010/main" val="263920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&gt;</a:t>
            </a:r>
            <a:br>
              <a:rPr lang="en-US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NUMBER;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 = </a:t>
            </a:r>
            <a:r>
              <a:rPr lang="en-US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	NUMBER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atoi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])*</a:t>
            </a:r>
            <a:r>
              <a:rPr lang="en-US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1000000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&lt;NUMBER; ++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			s +=</a:t>
            </a:r>
            <a:r>
              <a:rPr lang="en-US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"C s: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5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Speed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500" dirty="0">
                <a:cs typeface="Courier"/>
              </a:rPr>
              <a:t>Execution Script (</a:t>
            </a:r>
            <a:r>
              <a:rPr lang="en-US" sz="2500" dirty="0" err="1">
                <a:cs typeface="Courier"/>
              </a:rPr>
              <a:t>run_c</a:t>
            </a:r>
            <a:r>
              <a:rPr lang="en-US" sz="2500" dirty="0">
                <a:cs typeface="Courier"/>
              </a:rPr>
              <a:t>):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#!/bin/</a:t>
            </a:r>
            <a:r>
              <a:rPr lang="en-US" sz="190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sh</a:t>
            </a:r>
            <a:endParaRPr lang="en-US" sz="190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echo</a:t>
            </a:r>
            <a:r>
              <a:rPr lang="en-US" sz="1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9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'No </a:t>
            </a:r>
            <a:r>
              <a:rPr lang="en-US" sz="19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9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optimization ...'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9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-std</a:t>
            </a:r>
            <a:r>
              <a:rPr lang="en-US" sz="1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=c99 </a:t>
            </a:r>
            <a:r>
              <a:rPr lang="en-US" sz="19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-o</a:t>
            </a:r>
            <a:r>
              <a:rPr lang="en-US" sz="1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c_loop</a:t>
            </a:r>
            <a:r>
              <a:rPr lang="en-US" sz="1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c_loop.c</a:t>
            </a:r>
            <a:endParaRPr lang="en-US" sz="1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1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./</a:t>
            </a:r>
            <a:r>
              <a:rPr lang="en-US" sz="1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c_loop</a:t>
            </a:r>
            <a:r>
              <a:rPr lang="en-US" sz="1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9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840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brash@jlabdaq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CvsPython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]$ ./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run_c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optimization ...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 s: 840000000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real 0m1.001s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 0m1.002s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 0m0.000s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brash@jlabdaq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CvsPython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]$ </a:t>
            </a: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Menlo" panose="020B0609030804020204" pitchFamily="49" charset="0"/>
                <a:cs typeface="Courier"/>
              </a:rPr>
              <a:t>Conclusion:  In one second, we can run 840 million times through the loop!  Thus, the C code is a factor of 840/17 = 49.1 times faster!!!!!!!</a:t>
            </a:r>
          </a:p>
          <a:p>
            <a:pPr marL="0" indent="0">
              <a:buNone/>
            </a:pPr>
            <a:endParaRPr lang="en-US" dirty="0">
              <a:cs typeface="Courier"/>
            </a:endParaRPr>
          </a:p>
          <a:p>
            <a:pPr marL="0" indent="0">
              <a:buNone/>
            </a:pP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0995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wait, there’s more!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500" dirty="0">
                <a:cs typeface="Courier"/>
              </a:rPr>
              <a:t>Optimized Execution Script (</a:t>
            </a:r>
            <a:r>
              <a:rPr lang="en-US" sz="2500" dirty="0" err="1">
                <a:cs typeface="Courier"/>
              </a:rPr>
              <a:t>run_c</a:t>
            </a:r>
            <a:r>
              <a:rPr lang="en-US" sz="2500" dirty="0">
                <a:cs typeface="Courier"/>
              </a:rPr>
              <a:t>):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#!/bin/</a:t>
            </a:r>
            <a:r>
              <a:rPr lang="en-US" sz="210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sh</a:t>
            </a:r>
            <a:endParaRPr lang="en-US" sz="2100" dirty="0">
              <a:solidFill>
                <a:srgbClr val="00B0F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echo</a:t>
            </a:r>
            <a:r>
              <a:rPr lang="en-US" sz="2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1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'No </a:t>
            </a:r>
            <a:r>
              <a:rPr lang="en-US" sz="21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21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optimization ...'</a:t>
            </a:r>
          </a:p>
          <a:p>
            <a:pPr marL="0" indent="0">
              <a:buNone/>
            </a:pPr>
            <a:r>
              <a:rPr lang="en-US" sz="2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2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-std</a:t>
            </a:r>
            <a:r>
              <a:rPr lang="en-US" sz="2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=c99 </a:t>
            </a:r>
            <a:r>
              <a:rPr lang="en-US" sz="21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–O3 -o</a:t>
            </a:r>
            <a:r>
              <a:rPr lang="en-US" sz="2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c_loop</a:t>
            </a:r>
            <a:r>
              <a:rPr lang="en-US" sz="2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c_loop.c</a:t>
            </a:r>
            <a:endParaRPr lang="en-US" sz="2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sz="2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./</a:t>
            </a:r>
            <a:r>
              <a:rPr lang="en-US" sz="2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c_loop</a:t>
            </a:r>
            <a:r>
              <a:rPr lang="en-US" sz="2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1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840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brash@jlabdaq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CvsPython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]$ ./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run_c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-O3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optimization ...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 s: 840000000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real 0m0.002s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 0m0.001s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sys 0m0.000s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brash@jlabdaq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CvsPython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]$ </a:t>
            </a: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Menlo" panose="020B0609030804020204" pitchFamily="49" charset="0"/>
                <a:cs typeface="Courier"/>
              </a:rPr>
              <a:t>Conclusion:  In 0.002 seconds, we can run 840 million times through the loop!  Thus, the C code is a factor of (840/17)*(1/.002) = </a:t>
            </a:r>
            <a:r>
              <a:rPr lang="en-US" sz="220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  <a:cs typeface="Courier"/>
              </a:rPr>
              <a:t>24706 times faster!!!!!!!</a:t>
            </a:r>
          </a:p>
          <a:p>
            <a:pPr marL="0" indent="0">
              <a:buNone/>
            </a:pPr>
            <a:endParaRPr lang="en-US" dirty="0">
              <a:cs typeface="Courier"/>
            </a:endParaRPr>
          </a:p>
          <a:p>
            <a:pPr marL="0" indent="0">
              <a:buNone/>
            </a:pP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4446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So, clearly we should abandon Python, right?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US" dirty="0"/>
              <a:t>well, let’s not quite throw the entire language out just yet … there are some workarounds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The most common technique for handling computationally intensive tasks in Python (for example, any of the AI/ML packages, like TensorFlow, or even numerical packages, like </a:t>
            </a:r>
            <a:r>
              <a:rPr lang="en-US" dirty="0" err="1">
                <a:highlight>
                  <a:srgbClr val="FFFF00"/>
                </a:highlight>
                <a:sym typeface="Wingdings" pitchFamily="2" charset="2"/>
              </a:rPr>
              <a:t>numpy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), is to write/generate the C code first, then create a C shared library, and then wrap this library with Python, using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sym typeface="Wingdings" pitchFamily="2" charset="2"/>
              </a:rPr>
              <a:t>ctypes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highlight>
                <a:srgbClr val="FFFF00"/>
              </a:highlight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US" dirty="0"/>
              <a:t>We can understand how this works fairly easily by using a python package called </a:t>
            </a:r>
            <a:r>
              <a:rPr lang="en-US" dirty="0" err="1"/>
              <a:t>Cython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8985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B03D-E281-9FBD-C55C-9A44DF0F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  Write the computing intensive code as usual in Python, as a *.pyx function (</a:t>
            </a:r>
            <a:r>
              <a:rPr lang="en-US" dirty="0" err="1"/>
              <a:t>cython_loop.pyx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B523-6DDC-B958-E406-6142B4E9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run_loop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NUMBER):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2400" dirty="0" err="1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cdef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i,s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#note the use of </a:t>
            </a:r>
            <a:r>
              <a:rPr lang="en-US" sz="2400" dirty="0" err="1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cdef</a:t>
            </a:r>
            <a:r>
              <a:rPr lang="en-US" sz="24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!!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	s = 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en-US" sz="2400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(NUMBER*</a:t>
            </a:r>
            <a:r>
              <a:rPr lang="en-US" sz="2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1000000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			s+=</a:t>
            </a:r>
            <a:r>
              <a:rPr lang="en-US" sz="2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2400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7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1259</Words>
  <Application>Microsoft Macintosh PowerPoint</Application>
  <PresentationFormat>On-screen Show (4:3)</PresentationFormat>
  <Paragraphs>191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Menlo</vt:lpstr>
      <vt:lpstr>Office Theme</vt:lpstr>
      <vt:lpstr>Speed Test: C vs. Python</vt:lpstr>
      <vt:lpstr>C vs. Python – Speed Test</vt:lpstr>
      <vt:lpstr>Python Test Code (python_loop.py)</vt:lpstr>
      <vt:lpstr>Python Speed Test</vt:lpstr>
      <vt:lpstr>C Test Code</vt:lpstr>
      <vt:lpstr>C Speed Test</vt:lpstr>
      <vt:lpstr>But wait, there’s more!</vt:lpstr>
      <vt:lpstr>So, clearly we should abandon Python, right?</vt:lpstr>
      <vt:lpstr>Step 1:  Write the computing intensive code as usual in Python, as a *.pyx function (cython_loop.pyx)</vt:lpstr>
      <vt:lpstr>Step 2:  Write a normal Python setup file, which calls cythonize, to create the C code and shared library (setup_cython.py) </vt:lpstr>
      <vt:lpstr>Step 3:  Write the Python main file, which imports the newly created C shared library (cython_call.py) </vt:lpstr>
      <vt:lpstr>Cython Speed Test</vt:lpstr>
      <vt:lpstr>PyPy</vt:lpstr>
      <vt:lpstr>PowerPoint Presentation</vt:lpstr>
    </vt:vector>
  </TitlesOfParts>
  <Company>Christopher Newport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Tutorial</dc:title>
  <dc:creator>Edward Brash</dc:creator>
  <cp:lastModifiedBy>Edward Brash</cp:lastModifiedBy>
  <cp:revision>17</cp:revision>
  <dcterms:created xsi:type="dcterms:W3CDTF">2014-03-24T17:37:04Z</dcterms:created>
  <dcterms:modified xsi:type="dcterms:W3CDTF">2022-09-11T20:09:25Z</dcterms:modified>
</cp:coreProperties>
</file>