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3" r:id="rId3"/>
    <p:sldId id="261" r:id="rId4"/>
    <p:sldId id="262" r:id="rId5"/>
    <p:sldId id="264" r:id="rId6"/>
    <p:sldId id="265" r:id="rId7"/>
    <p:sldId id="266" r:id="rId8"/>
    <p:sldId id="267" r:id="rId9"/>
    <p:sldId id="268" r:id="rId10"/>
    <p:sldId id="269" r:id="rId11"/>
    <p:sldId id="271" r:id="rId12"/>
    <p:sldId id="27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Who’s and Where’s of Police Shootings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696D8D-5B7A-4663-B00E-EE108F5AD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22" y="391886"/>
            <a:ext cx="8658809" cy="5691673"/>
          </a:xfrm>
          <a:prstGeom prst="rect">
            <a:avLst/>
          </a:prstGeom>
        </p:spPr>
      </p:pic>
    </p:spTree>
    <p:extLst>
      <p:ext uri="{BB962C8B-B14F-4D97-AF65-F5344CB8AC3E}">
        <p14:creationId xmlns:p14="http://schemas.microsoft.com/office/powerpoint/2010/main" val="278460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23DA94-9BE2-4D88-96BF-75EFAE6E3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302" y="559837"/>
            <a:ext cx="9843796" cy="5728996"/>
          </a:xfrm>
          <a:prstGeom prst="rect">
            <a:avLst/>
          </a:prstGeom>
        </p:spPr>
      </p:pic>
    </p:spTree>
    <p:extLst>
      <p:ext uri="{BB962C8B-B14F-4D97-AF65-F5344CB8AC3E}">
        <p14:creationId xmlns:p14="http://schemas.microsoft.com/office/powerpoint/2010/main" val="400880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BF54-457F-47DF-BDEC-9DDB5C92E127}"/>
              </a:ext>
            </a:extLst>
          </p:cNvPr>
          <p:cNvSpPr>
            <a:spLocks noGrp="1"/>
          </p:cNvSpPr>
          <p:nvPr>
            <p:ph type="title"/>
          </p:nvPr>
        </p:nvSpPr>
        <p:spPr/>
        <p:txBody>
          <a:bodyPr/>
          <a:lstStyle/>
          <a:p>
            <a:r>
              <a:rPr lang="en-US" dirty="0"/>
              <a:t>Year Trend</a:t>
            </a:r>
          </a:p>
        </p:txBody>
      </p:sp>
      <p:pic>
        <p:nvPicPr>
          <p:cNvPr id="5" name="Content Placeholder 4">
            <a:extLst>
              <a:ext uri="{FF2B5EF4-FFF2-40B4-BE49-F238E27FC236}">
                <a16:creationId xmlns:a16="http://schemas.microsoft.com/office/drawing/2014/main" id="{8D1C6A26-B14C-481C-8CF3-B9D6F26A6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808" y="2052735"/>
            <a:ext cx="8826759" cy="4208106"/>
          </a:xfrm>
        </p:spPr>
      </p:pic>
    </p:spTree>
    <p:extLst>
      <p:ext uri="{BB962C8B-B14F-4D97-AF65-F5344CB8AC3E}">
        <p14:creationId xmlns:p14="http://schemas.microsoft.com/office/powerpoint/2010/main" val="111044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6A7126-6828-472B-81F6-6323E1D56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947" y="485193"/>
            <a:ext cx="9349273" cy="5514392"/>
          </a:xfrm>
          <a:prstGeom prst="rect">
            <a:avLst/>
          </a:prstGeom>
        </p:spPr>
      </p:pic>
    </p:spTree>
    <p:extLst>
      <p:ext uri="{BB962C8B-B14F-4D97-AF65-F5344CB8AC3E}">
        <p14:creationId xmlns:p14="http://schemas.microsoft.com/office/powerpoint/2010/main" val="243293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922D1-D1EC-410D-A521-A8A4F8773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155" y="900404"/>
            <a:ext cx="8276253" cy="5057192"/>
          </a:xfrm>
          <a:prstGeom prst="rect">
            <a:avLst/>
          </a:prstGeom>
        </p:spPr>
      </p:pic>
    </p:spTree>
    <p:extLst>
      <p:ext uri="{BB962C8B-B14F-4D97-AF65-F5344CB8AC3E}">
        <p14:creationId xmlns:p14="http://schemas.microsoft.com/office/powerpoint/2010/main" val="4965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4091-A81A-4F8B-A0DE-43F8032A73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F0B1653-19D1-4CBA-8C9A-7F58E05A8227}"/>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Police brutality is the use of excessive or unnecessary force by personnel affiliated with law enforcement duties when dealing with suspects and civilians. So our </a:t>
            </a:r>
            <a:r>
              <a:rPr lang="en-US" sz="1800" dirty="0">
                <a:solidFill>
                  <a:srgbClr val="000000"/>
                </a:solidFill>
                <a:latin typeface="Times New Roman" panose="02020603050405020304" pitchFamily="18" charset="0"/>
                <a:ea typeface="Times New Roman" panose="02020603050405020304" pitchFamily="18" charset="0"/>
              </a:rPr>
              <a:t>t</a:t>
            </a:r>
            <a:r>
              <a:rPr lang="en-US" sz="1800" dirty="0">
                <a:solidFill>
                  <a:srgbClr val="000000"/>
                </a:solidFill>
                <a:effectLst/>
                <a:latin typeface="Times New Roman" panose="02020603050405020304" pitchFamily="18" charset="0"/>
                <a:ea typeface="Times New Roman" panose="02020603050405020304" pitchFamily="18" charset="0"/>
              </a:rPr>
              <a:t>eam </a:t>
            </a:r>
            <a:r>
              <a:rPr lang="en-US" sz="1800" dirty="0">
                <a:solidFill>
                  <a:srgbClr val="000000"/>
                </a:solidFill>
                <a:latin typeface="Times New Roman" panose="02020603050405020304" pitchFamily="18" charset="0"/>
                <a:ea typeface="Times New Roman" panose="02020603050405020304" pitchFamily="18" charset="0"/>
              </a:rPr>
              <a:t>took</a:t>
            </a:r>
            <a:r>
              <a:rPr lang="en-US" sz="1800" dirty="0">
                <a:solidFill>
                  <a:srgbClr val="000000"/>
                </a:solidFill>
                <a:effectLst/>
                <a:latin typeface="Times New Roman" panose="02020603050405020304" pitchFamily="18" charset="0"/>
                <a:ea typeface="Times New Roman" panose="02020603050405020304" pitchFamily="18" charset="0"/>
              </a:rPr>
              <a:t> a deep dive looking into police shootings. With all the current shootings happening we decided to see what type of data we can find correlating data to relevant questions about police shootings.</a:t>
            </a:r>
          </a:p>
          <a:p>
            <a:r>
              <a:rPr lang="en-US" sz="2800" dirty="0">
                <a:solidFill>
                  <a:srgbClr val="000000"/>
                </a:solidFill>
                <a:latin typeface="Times New Roman" panose="02020603050405020304" pitchFamily="18" charset="0"/>
              </a:rPr>
              <a:t>Proposed Project</a:t>
            </a:r>
          </a:p>
          <a:p>
            <a:pPr>
              <a:lnSpc>
                <a:spcPct val="107000"/>
              </a:lnSpc>
              <a:spcAft>
                <a:spcPts val="12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found data from multiple sources that was collected from Washington Post, WorldReview</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Population.com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MappingPoliceViolence.com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12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dig into the data on 4 different axis and find interesting information that can be visualized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b="1" dirty="0"/>
          </a:p>
        </p:txBody>
      </p:sp>
    </p:spTree>
    <p:extLst>
      <p:ext uri="{BB962C8B-B14F-4D97-AF65-F5344CB8AC3E}">
        <p14:creationId xmlns:p14="http://schemas.microsoft.com/office/powerpoint/2010/main" val="251726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0008-0680-4741-A73D-B8C4A08C05AD}"/>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a16="http://schemas.microsoft.com/office/drawing/2014/main" id="{9849235C-1202-46C9-91CC-4BFAF050A7D9}"/>
              </a:ext>
            </a:extLst>
          </p:cNvPr>
          <p:cNvSpPr>
            <a:spLocks noGrp="1"/>
          </p:cNvSpPr>
          <p:nvPr>
            <p:ph idx="1"/>
          </p:nvPr>
        </p:nvSpPr>
        <p:spPr/>
        <p:txBody>
          <a:bodyPr>
            <a:normAutofit/>
          </a:bodyPr>
          <a:lstStyle/>
          <a:p>
            <a:pPr>
              <a:buFont typeface="Arial" panose="020B0604020202020204" pitchFamily="34" charset="0"/>
              <a:buChar char="•"/>
            </a:pPr>
            <a:r>
              <a:rPr lang="en-US" sz="2800" dirty="0"/>
              <a:t>State</a:t>
            </a:r>
          </a:p>
          <a:p>
            <a:pPr>
              <a:buFont typeface="Arial" panose="020B0604020202020204" pitchFamily="34" charset="0"/>
              <a:buChar char="•"/>
            </a:pPr>
            <a:r>
              <a:rPr lang="en-US" sz="2800" dirty="0"/>
              <a:t>Age </a:t>
            </a:r>
          </a:p>
          <a:p>
            <a:pPr>
              <a:buFont typeface="Arial" panose="020B0604020202020204" pitchFamily="34" charset="0"/>
              <a:buChar char="•"/>
            </a:pPr>
            <a:r>
              <a:rPr lang="en-US" sz="2800" dirty="0"/>
              <a:t>Year Trend</a:t>
            </a:r>
          </a:p>
          <a:p>
            <a:pPr>
              <a:buFont typeface="Arial" panose="020B0604020202020204" pitchFamily="34" charset="0"/>
              <a:buChar char="•"/>
            </a:pPr>
            <a:r>
              <a:rPr lang="en-US" sz="2800" dirty="0"/>
              <a:t>Different city types</a:t>
            </a:r>
          </a:p>
        </p:txBody>
      </p:sp>
    </p:spTree>
    <p:extLst>
      <p:ext uri="{BB962C8B-B14F-4D97-AF65-F5344CB8AC3E}">
        <p14:creationId xmlns:p14="http://schemas.microsoft.com/office/powerpoint/2010/main" val="361375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D3AA-3FB0-43B0-AFF8-C785F6CE309A}"/>
              </a:ext>
            </a:extLst>
          </p:cNvPr>
          <p:cNvSpPr>
            <a:spLocks noGrp="1"/>
          </p:cNvSpPr>
          <p:nvPr>
            <p:ph type="title"/>
          </p:nvPr>
        </p:nvSpPr>
        <p:spPr/>
        <p:txBody>
          <a:bodyPr/>
          <a:lstStyle/>
          <a:p>
            <a:r>
              <a:rPr lang="en-US" dirty="0"/>
              <a:t>Based on State</a:t>
            </a:r>
          </a:p>
        </p:txBody>
      </p:sp>
      <p:pic>
        <p:nvPicPr>
          <p:cNvPr id="5" name="Content Placeholder 4">
            <a:extLst>
              <a:ext uri="{FF2B5EF4-FFF2-40B4-BE49-F238E27FC236}">
                <a16:creationId xmlns:a16="http://schemas.microsoft.com/office/drawing/2014/main" id="{8CB9D624-9218-49A4-9BD3-5D21890E5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12775"/>
            <a:ext cx="9222377" cy="4161453"/>
          </a:xfrm>
        </p:spPr>
      </p:pic>
    </p:spTree>
    <p:extLst>
      <p:ext uri="{BB962C8B-B14F-4D97-AF65-F5344CB8AC3E}">
        <p14:creationId xmlns:p14="http://schemas.microsoft.com/office/powerpoint/2010/main" val="148766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1C96-83C0-4A02-8C22-E61B73A8E4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752DEBD-E9EE-4408-8CB9-7B526CED5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5453"/>
            <a:ext cx="9250369" cy="4441371"/>
          </a:xfrm>
        </p:spPr>
      </p:pic>
    </p:spTree>
    <p:extLst>
      <p:ext uri="{BB962C8B-B14F-4D97-AF65-F5344CB8AC3E}">
        <p14:creationId xmlns:p14="http://schemas.microsoft.com/office/powerpoint/2010/main" val="8310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B723-00F6-4DAF-9825-BA479DEBA56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6F402B0-C922-4375-AD40-0B0BDCCC8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416" y="1959429"/>
            <a:ext cx="9507894" cy="4385387"/>
          </a:xfrm>
        </p:spPr>
      </p:pic>
    </p:spTree>
    <p:extLst>
      <p:ext uri="{BB962C8B-B14F-4D97-AF65-F5344CB8AC3E}">
        <p14:creationId xmlns:p14="http://schemas.microsoft.com/office/powerpoint/2010/main" val="292351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450F-E47B-484B-A5F0-11A7B6191E6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59128E0-618E-4F89-A41A-E4876CC2F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616" y="1950098"/>
            <a:ext cx="9162662" cy="4450702"/>
          </a:xfrm>
        </p:spPr>
      </p:pic>
    </p:spTree>
    <p:extLst>
      <p:ext uri="{BB962C8B-B14F-4D97-AF65-F5344CB8AC3E}">
        <p14:creationId xmlns:p14="http://schemas.microsoft.com/office/powerpoint/2010/main" val="89735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2A35-A129-4DA4-A194-0C16B1A1048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42D23D8-9EDA-4C83-8566-CF1033851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975" y="2155031"/>
            <a:ext cx="9096375" cy="3667125"/>
          </a:xfrm>
        </p:spPr>
      </p:pic>
    </p:spTree>
    <p:extLst>
      <p:ext uri="{BB962C8B-B14F-4D97-AF65-F5344CB8AC3E}">
        <p14:creationId xmlns:p14="http://schemas.microsoft.com/office/powerpoint/2010/main" val="99683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29DC-EE24-462E-9684-3DB138D9DA54}"/>
              </a:ext>
            </a:extLst>
          </p:cNvPr>
          <p:cNvSpPr>
            <a:spLocks noGrp="1"/>
          </p:cNvSpPr>
          <p:nvPr>
            <p:ph type="title"/>
          </p:nvPr>
        </p:nvSpPr>
        <p:spPr/>
        <p:txBody>
          <a:bodyPr/>
          <a:lstStyle/>
          <a:p>
            <a:r>
              <a:rPr lang="en-US" dirty="0"/>
              <a:t>Based on Age</a:t>
            </a:r>
          </a:p>
        </p:txBody>
      </p:sp>
      <p:pic>
        <p:nvPicPr>
          <p:cNvPr id="5" name="Content Placeholder 4">
            <a:extLst>
              <a:ext uri="{FF2B5EF4-FFF2-40B4-BE49-F238E27FC236}">
                <a16:creationId xmlns:a16="http://schemas.microsoft.com/office/drawing/2014/main" id="{2CE3EDDE-E8AA-40EE-87D6-89C8644AE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461" y="1931437"/>
            <a:ext cx="8360229" cy="4376057"/>
          </a:xfrm>
        </p:spPr>
      </p:pic>
    </p:spTree>
    <p:extLst>
      <p:ext uri="{BB962C8B-B14F-4D97-AF65-F5344CB8AC3E}">
        <p14:creationId xmlns:p14="http://schemas.microsoft.com/office/powerpoint/2010/main" val="26268103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
  <TotalTime>372</TotalTime>
  <Words>124</Words>
  <Application>Microsoft Office PowerPoint</Application>
  <PresentationFormat>Widescreen</PresentationFormat>
  <Paragraphs>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Times New Roman</vt:lpstr>
      <vt:lpstr>1_RetrospectVTI</vt:lpstr>
      <vt:lpstr>Who’s and Where’s of Police Shootings</vt:lpstr>
      <vt:lpstr>Introduction</vt:lpstr>
      <vt:lpstr>Categories</vt:lpstr>
      <vt:lpstr>Based on State</vt:lpstr>
      <vt:lpstr>PowerPoint Presentation</vt:lpstr>
      <vt:lpstr>PowerPoint Presentation</vt:lpstr>
      <vt:lpstr>PowerPoint Presentation</vt:lpstr>
      <vt:lpstr>PowerPoint Presentation</vt:lpstr>
      <vt:lpstr>Based on Age</vt:lpstr>
      <vt:lpstr>PowerPoint Presentation</vt:lpstr>
      <vt:lpstr>PowerPoint Presentation</vt:lpstr>
      <vt:lpstr>Year Trend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 and Where’s of Police Shootings</dc:title>
  <dc:creator>Roshini</dc:creator>
  <cp:lastModifiedBy>Roshini</cp:lastModifiedBy>
  <cp:revision>11</cp:revision>
  <dcterms:created xsi:type="dcterms:W3CDTF">2020-09-14T19:33:42Z</dcterms:created>
  <dcterms:modified xsi:type="dcterms:W3CDTF">2020-09-15T01:45:45Z</dcterms:modified>
</cp:coreProperties>
</file>