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4dd51f453fcb2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f4dd51f453fcb2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3697d6ec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f3697d6ec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3697d6ec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f3697d6ec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3697d6e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3697d6e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3697d6e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3697d6e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4dd51f453fcb2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4dd51f453fcb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bb2ddd81cd0871a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bb2ddd81cd0871a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bb2ddd81cd0871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bb2ddd81cd0871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bb2ddd81cd0871a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bb2ddd81cd0871a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bb2ddd81cd0871a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bb2ddd81cd0871a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3697d6ec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f3697d6ec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669075"/>
            <a:ext cx="5361300" cy="25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Towards Offline GenAI Fine Tuning Model with LoRA Derivatives for IoT Edge Server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2"/>
            <a:ext cx="53613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Pujianto Yugopuspito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Made Murwantara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Kurnia Alim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Wiputra Cendana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Aditya Mitra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Table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250" y="1521175"/>
            <a:ext cx="6413502" cy="3216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19150" y="1471175"/>
            <a:ext cx="7505700" cy="29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425" y="1745202"/>
            <a:ext cx="7221127" cy="18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Research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819150" y="1459950"/>
            <a:ext cx="7505700" cy="29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Try to run the fine-tuning algorithm locally and compare the performance to the cloud-based, given the same or similar specs.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Try to use other models as the based model and other datasets as the fine-tuning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Try to further optimize memory usage to use less than 8 GB (e.g. Nvidia Geforce RTX 4070 laptop GPU) of GPU memory.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more test cases for testing the LLM. Especially, try to tinker the fine-tuning parameters until it passes the 9.9 vs 9.11 problem.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Develop a metric that also implements training time, disk usage, and LLM quality (accuracy and non-hallucination)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Implement safety guardrails for ethical AI.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Adapt the code to use accelerated computing alternatives, such as Polars and Mojo.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Consider other PEFT techniques (i.e. non LoRA based), such as DoRA and HiRA.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Internet of Things (IoT) has become ubiquitous, collecting and analyzing data from various sources.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Dependence of constant internet connection makes its functionality unreliable, therefore research focused on offline artificial intelligence (AI) systems for IoT is highly needed.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Generative AI (GenAI) has become a trendy topic since late 2022, and is expected to continue at least for the foreseeable future.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Our research will focus on how to optimize GenAI so it will become usable on consumer devices.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One of the possible optimizations is to minimize the memory usage of GenAI, especially during fine tuning.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most popular method is low-rank adaptation (LoRA), and it has given rise to lots of derivatives, the most popular of it being Quantized LoRA (QLoRA).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LoRA’s core principles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Low-rank adaptation (LoRA) is a popular technique used during GenAI fine-tuning to improve the efficacy.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core principles include: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Parameter efficiency fine-tuning (PEFT), i.e. by fine-tuning only a small subset of the model’s parameters, thereby greatly increasing efficacy.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Low-rank decomposition, i.e. by decomposing the weight matrices into lower-rank matrices, which are easier to fine-tune.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Modularity, which is useful for transfer learning, by only training specific parts of the model.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Scalability, meaning that a linear increase on model size should result in only a sublinear increase of computational resources.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Regularization, to prevent model overfitting.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Generalization, for adapting to new tasks.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LoRA Derivatives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Quantized LoRA (QLoRA) - most popular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Multi-task LoRA (MTLoRA)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Adaptive LoRA (AdaLoRA)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Accurate LoRA (IR-QLoRA)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Continual LoRA (C-LoRA)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Quantized Dynamic LoRA (QDyLoRA)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Residual LoRA (ResLoRA)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Orthonormal LoRA (OLoRA)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Weight-Decomposed LoRA (DoRA)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High-rank Adaptation (HiRA) - intriguing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Quantized LoRA (QLoRA)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5302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most popular LoRA derivative, it includes quantizing the weights used for fine-tuning in order to minimize computational resources while maintaining LLM performance.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022" y="2235050"/>
            <a:ext cx="3309965" cy="24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Multi-task LoRA (MTLoRA)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493625"/>
            <a:ext cx="7505700" cy="29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It uses both task-agnostic modules and task-specific modules, in order to adapt from just learning a certain task to learning different but related tasks.</a:t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972" y="2088850"/>
            <a:ext cx="4509075" cy="262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725" y="2201150"/>
            <a:ext cx="3745625" cy="15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LoRA (AdaLoRA)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516100"/>
            <a:ext cx="7505700" cy="29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AdaLoRA dynamically adjust the parameters’ weights and the matrices’ rank based on the model performance to focus only on the parameters that need improvement instead of training a fixed number of parameters on every step.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737" y="2367000"/>
            <a:ext cx="3606524" cy="234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Accurate LoRA (IR-QLoRA)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19150" y="1493625"/>
            <a:ext cx="7505700" cy="29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IR-QLoRA uses the Information Calibration Quantization (ICQ) and Information Elastic Connection (IEC) to preserve </a:t>
            </a:r>
            <a:r>
              <a:rPr lang="en"/>
              <a:t>information</a:t>
            </a:r>
            <a:r>
              <a:rPr lang="en"/>
              <a:t> in the quantized parameters while only having a minimum additional training time.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9913" y="2236100"/>
            <a:ext cx="2604176" cy="260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LLM to be fine-tuned is the 4-bit quantized version of Llama 3.1.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We’ll fine tune the 8B (smallest) model, followed by the 70B (standard) model.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dataset used to fine-tune is the cleaned Alpaca dataset.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We’ll use the free Google Colaboratory, which has a single 16GB Nvidia T4 GPU installed. Then, we’ll try to run it on a device with a single laptop 8GB Nvidia Geforce RTX 4070 installed.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