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312" r:id="rId5"/>
    <p:sldId id="313" r:id="rId6"/>
    <p:sldId id="291" r:id="rId7"/>
    <p:sldId id="286" r:id="rId8"/>
    <p:sldId id="334" r:id="rId9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Source Sans Pr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oy sahriar" initials="us" lastIdx="1" clrIdx="0">
    <p:extLst>
      <p:ext uri="{19B8F6BF-5375-455C-9EA6-DF929625EA0E}">
        <p15:presenceInfo xmlns:p15="http://schemas.microsoft.com/office/powerpoint/2012/main" userId="e58320380991c8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23:02:39.547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pPr lvl="0">
                <a:spcBef>
                  <a:spcPts val="0"/>
                </a:spcBef>
                <a:buNone/>
              </a:pPr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7023912" y="1325569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754CCD7-E184-4748-B480-F0924189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664" y="1603248"/>
            <a:ext cx="4821936" cy="1103665"/>
          </a:xfrm>
        </p:spPr>
        <p:txBody>
          <a:bodyPr/>
          <a:lstStyle/>
          <a:p>
            <a:r>
              <a:rPr lang="en-US" u="sng" dirty="0"/>
              <a:t>Presentation on…..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29DFBA-3958-4235-BA0F-B78F045EE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8" y="2987040"/>
            <a:ext cx="8028432" cy="150571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Hotel Management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MYSELF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093" y="1494820"/>
            <a:ext cx="75558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MD. EVAN KHAN EMON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ID: UG02-47-18-009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Dept. Of CSE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                                                      </a:t>
            </a:r>
            <a:b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br>
              <a:rPr lang="en-US" dirty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3901" y="1670050"/>
            <a:ext cx="7226299" cy="24701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Lato"/>
              </a:rPr>
              <a:t>Hotel management is really about overseeing every operation of the property. This requires knowledge of distribution strategy, finance, customer service, staff management, marketing, and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Lato"/>
              </a:rPr>
              <a:t>more.In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Lato"/>
              </a:rPr>
              <a:t> no way should any of these be treated as ‘set and forget’. Hotel management is about constantly evaluating performance is every facet of the business and making necessary adjustments.</a:t>
            </a:r>
          </a:p>
          <a:p>
            <a:pPr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8" y="224659"/>
            <a:ext cx="5608807" cy="98470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REQUIREMENTS:</a:t>
            </a:r>
            <a:endParaRPr lang="en" sz="3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1288026"/>
            <a:ext cx="6637922" cy="36308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latin typeface="Dosis" panose="020B0604020202020204" charset="0"/>
                <a:cs typeface="Arial"/>
              </a:rPr>
              <a:t>PHP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latin typeface="Dosis" panose="020B0604020202020204" charset="0"/>
                <a:cs typeface="Arial"/>
              </a:rPr>
              <a:t>HTML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latin typeface="Dosis" panose="020B0604020202020204" charset="0"/>
                <a:cs typeface="Arial"/>
              </a:rPr>
              <a:t>CSS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latin typeface="Dosis" panose="020B0604020202020204" charset="0"/>
                <a:cs typeface="Arial"/>
              </a:rPr>
              <a:t>MYSQL FOR THE DATABASE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latin typeface="Dosis" panose="020B0604020202020204" charset="0"/>
                <a:cs typeface="Arial"/>
              </a:rPr>
              <a:t>XAMPP</a:t>
            </a:r>
          </a:p>
          <a:p>
            <a:pPr marL="297815" marR="5080" indent="-285750" algn="just">
              <a:lnSpc>
                <a:spcPct val="150000"/>
              </a:lnSpc>
            </a:pP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PROJECT SUMMARY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54DF0-7E9D-4861-8AF5-CE34CC404AA7}"/>
              </a:ext>
            </a:extLst>
          </p:cNvPr>
          <p:cNvSpPr txBox="1"/>
          <p:nvPr/>
        </p:nvSpPr>
        <p:spPr>
          <a:xfrm>
            <a:off x="805533" y="1206500"/>
            <a:ext cx="68779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"HOTEL Management System" has been designed to computerize the</a:t>
            </a:r>
          </a:p>
          <a:p>
            <a:r>
              <a:rPr lang="en-US" dirty="0"/>
              <a:t>following functions that are performed by the system: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Detail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 a New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to Room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Check-in and check-out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Sign-up of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assigning related to customer's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of customer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customer Report.</a:t>
            </a:r>
          </a:p>
        </p:txBody>
      </p: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43B31-3E80-4539-9DE7-AB9E3BF8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294967"/>
            <a:ext cx="7247523" cy="786581"/>
          </a:xfrm>
        </p:spPr>
        <p:txBody>
          <a:bodyPr/>
          <a:lstStyle/>
          <a:p>
            <a:r>
              <a:rPr lang="en-US" sz="2400" b="0" i="0" dirty="0">
                <a:solidFill>
                  <a:srgbClr val="00B0F0"/>
                </a:solidFill>
                <a:effectLst/>
                <a:latin typeface="Dosis" panose="020B0604020202020204" charset="0"/>
              </a:rPr>
              <a:t>System facilities</a:t>
            </a:r>
            <a:endParaRPr lang="en-US" sz="3200" dirty="0">
              <a:solidFill>
                <a:srgbClr val="00B0F0"/>
              </a:solidFill>
              <a:latin typeface="Dosis" panose="020B0604020202020204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17756" y="1415846"/>
            <a:ext cx="8052618" cy="283169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Booking a room online add up long before guest's arrival.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Guests can read reviews and compare prices for Online Room Booking.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The most important advantage of online room booking is convenience.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Internet helps people to browse through the hotels around the world and compare the facilities and rates easily. </a:t>
            </a:r>
            <a:endParaRPr lang="e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12077" y="88819"/>
            <a:ext cx="5710880" cy="84524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B7A2-FE1F-4AA6-B6F7-3B987BDA3444}"/>
              </a:ext>
            </a:extLst>
          </p:cNvPr>
          <p:cNvSpPr txBox="1"/>
          <p:nvPr/>
        </p:nvSpPr>
        <p:spPr>
          <a:xfrm>
            <a:off x="800100" y="1771531"/>
            <a:ext cx="74803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Car facilities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Restaurant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Tourist package and guide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Meeting and conference facility.</a:t>
            </a:r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660634" y="2235199"/>
            <a:ext cx="5906814" cy="179977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/>
              <a:t>Thank you</a:t>
            </a:r>
            <a:endParaRPr lang="en" sz="9600" dirty="0"/>
          </a:p>
        </p:txBody>
      </p:sp>
      <p:sp>
        <p:nvSpPr>
          <p:cNvPr id="2" name="TextBox 1"/>
          <p:cNvSpPr txBox="1"/>
          <p:nvPr/>
        </p:nvSpPr>
        <p:spPr>
          <a:xfrm rot="698330">
            <a:off x="4982705" y="1226567"/>
            <a:ext cx="3662694" cy="523220"/>
          </a:xfrm>
          <a:prstGeom prst="rect">
            <a:avLst/>
          </a:prstGeom>
          <a:solidFill>
            <a:srgbClr val="0DB7C4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5719</TotalTime>
  <Words>238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Arial</vt:lpstr>
      <vt:lpstr>Dosis</vt:lpstr>
      <vt:lpstr>Wingdings</vt:lpstr>
      <vt:lpstr>Source Sans Pro</vt:lpstr>
      <vt:lpstr>Cerimon template</vt:lpstr>
      <vt:lpstr>Presentation on…..</vt:lpstr>
      <vt:lpstr>MYSELF</vt:lpstr>
      <vt:lpstr>Introduction.</vt:lpstr>
      <vt:lpstr>REQUIREMENTS:</vt:lpstr>
      <vt:lpstr>PROJECT SUMMARY</vt:lpstr>
      <vt:lpstr>System facilities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udoy sahriar</cp:lastModifiedBy>
  <cp:revision>331</cp:revision>
  <dcterms:modified xsi:type="dcterms:W3CDTF">2021-09-18T12:39:01Z</dcterms:modified>
</cp:coreProperties>
</file>