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9" r:id="rId4"/>
    <p:sldId id="312" r:id="rId5"/>
    <p:sldId id="313" r:id="rId6"/>
    <p:sldId id="291" r:id="rId7"/>
    <p:sldId id="335" r:id="rId8"/>
    <p:sldId id="338" r:id="rId9"/>
    <p:sldId id="337" r:id="rId10"/>
    <p:sldId id="336" r:id="rId11"/>
    <p:sldId id="340" r:id="rId12"/>
    <p:sldId id="286" r:id="rId13"/>
    <p:sldId id="334" r:id="rId14"/>
  </p:sldIdLst>
  <p:sldSz cx="9144000" cy="5143500" type="screen16x9"/>
  <p:notesSz cx="6858000" cy="9144000"/>
  <p:embeddedFontLst>
    <p:embeddedFont>
      <p:font typeface="Dosis" pitchFamily="2" charset="0"/>
      <p:regular r:id="rId16"/>
      <p:bold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oy sahriar" initials="us" lastIdx="1" clrIdx="0">
    <p:extLst>
      <p:ext uri="{19B8F6BF-5375-455C-9EA6-DF929625EA0E}">
        <p15:presenceInfo xmlns:p15="http://schemas.microsoft.com/office/powerpoint/2012/main" userId="e58320380991c8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442E02-E660-4E07-A1FA-838B0100BF95}">
  <a:tblStyle styleId="{FE442E02-E660-4E07-A1FA-838B0100BF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1T23:02:39.547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08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4012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12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34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1pPr>
            <a:lvl2pPr lvl="1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2pPr>
            <a:lvl3pPr lvl="2" rtl="0">
              <a:spcBef>
                <a:spcPts val="0"/>
              </a:spcBef>
              <a:buClr>
                <a:srgbClr val="415665"/>
              </a:buClr>
              <a:buSzPct val="100000"/>
              <a:buNone/>
              <a:defRPr sz="1800"/>
            </a:lvl3pPr>
            <a:lvl4pPr lvl="3" rtl="0">
              <a:spcBef>
                <a:spcPts val="0"/>
              </a:spcBef>
              <a:buClr>
                <a:srgbClr val="415665"/>
              </a:buClr>
              <a:buNone/>
              <a:defRPr/>
            </a:lvl4pPr>
            <a:lvl5pPr lvl="4" rtl="0">
              <a:spcBef>
                <a:spcPts val="0"/>
              </a:spcBef>
              <a:buClr>
                <a:srgbClr val="415665"/>
              </a:buClr>
              <a:buNone/>
              <a:defRPr/>
            </a:lvl5pPr>
            <a:lvl6pPr lvl="5" rtl="0">
              <a:spcBef>
                <a:spcPts val="0"/>
              </a:spcBef>
              <a:buClr>
                <a:srgbClr val="415665"/>
              </a:buClr>
              <a:buNone/>
              <a:defRPr/>
            </a:lvl6pPr>
            <a:lvl7pPr lvl="6" rtl="0">
              <a:spcBef>
                <a:spcPts val="0"/>
              </a:spcBef>
              <a:buClr>
                <a:srgbClr val="415665"/>
              </a:buClr>
              <a:buNone/>
              <a:defRPr/>
            </a:lvl7pPr>
            <a:lvl8pPr lvl="7" rtl="0">
              <a:spcBef>
                <a:spcPts val="0"/>
              </a:spcBef>
              <a:buClr>
                <a:srgbClr val="415665"/>
              </a:buClr>
              <a:buNone/>
              <a:defRPr/>
            </a:lvl8pPr>
            <a:lvl9pPr lvl="8" rtl="0">
              <a:spcBef>
                <a:spcPts val="0"/>
              </a:spcBef>
              <a:buClr>
                <a:srgbClr val="415665"/>
              </a:buClr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0DB7C4"/>
                </a:solidFill>
              </a:rPr>
              <a:pPr lvl="0" rt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rgbClr val="0DB7C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2400"/>
              <a:pPr lvl="0">
                <a:spcBef>
                  <a:spcPts val="0"/>
                </a:spcBef>
                <a:buNone/>
              </a:pPr>
              <a:t>‹#›</a:t>
            </a:fld>
            <a:endParaRPr lang="en" sz="2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0DB7C4"/>
              </a:buClr>
              <a:buSzPct val="1000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0DB7C4"/>
              </a:buClr>
              <a:buSzPct val="100000"/>
              <a:buFont typeface="Source Sans Pro"/>
              <a:buChar char="▹"/>
              <a:defRPr sz="30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▸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0DB7C4"/>
              </a:buClr>
              <a:buSzPct val="100000"/>
              <a:buFont typeface="Source Sans Pro"/>
              <a:buChar char="⬩"/>
              <a:defRPr sz="24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⬞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●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○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0DB7C4"/>
              </a:buClr>
              <a:buSzPct val="100000"/>
              <a:buFont typeface="Source Sans Pro"/>
              <a:buChar char="■"/>
              <a:defRPr sz="1800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fld id="{00000000-1234-1234-1234-123412341234}" type="slidenum">
              <a:rPr lang="en"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pPr lvl="0" algn="ctr" rtl="0">
                <a:spcBef>
                  <a:spcPts val="0"/>
                </a:spcBef>
                <a:buNone/>
              </a:pPr>
              <a:t>‹#›</a:t>
            </a:fld>
            <a:endParaRPr lang="en" sz="24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7023912" y="1325569"/>
            <a:ext cx="433800" cy="433800"/>
            <a:chOff x="5382800" y="412975"/>
            <a:chExt cx="433800" cy="433800"/>
          </a:xfrm>
        </p:grpSpPr>
        <p:sp>
          <p:nvSpPr>
            <p:cNvPr id="74" name="Shape 7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754CCD7-E184-4748-B480-F09241893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664" y="1603248"/>
            <a:ext cx="4821936" cy="1103665"/>
          </a:xfrm>
        </p:spPr>
        <p:txBody>
          <a:bodyPr/>
          <a:lstStyle/>
          <a:p>
            <a:r>
              <a:rPr lang="en-US" u="sng" dirty="0"/>
              <a:t>Presentation on…..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029DFBA-3958-4235-BA0F-B78F045EE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08" y="2987040"/>
            <a:ext cx="8028432" cy="150571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              Hotel Management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BEAE-A6D9-4772-9311-26292FB7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F703B-AD54-41B8-98A1-03C1858E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25" y="1444151"/>
            <a:ext cx="4586557" cy="34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6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2D21-9A9D-4191-A16C-CECEBC2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D2570-CC85-46D3-98FD-E55C19F3E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The advantages of booking a hotel online add up long before your arrival. Our legendary customer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service extends to the web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One advantage of booking with the hotel directly is the use of the hotel's full cancellation policy as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well as not needing a deposit in most situations.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Read reviews and compare prices for Online Hotel Booking.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The most important advantage of online hotel booking is convenience, you can book your room by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simply sitting in home. Internet helps you to browse through the hotels around the world and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compare the facilities and rates easily.</a:t>
            </a:r>
          </a:p>
        </p:txBody>
      </p:sp>
    </p:spTree>
    <p:extLst>
      <p:ext uri="{BB962C8B-B14F-4D97-AF65-F5344CB8AC3E}">
        <p14:creationId xmlns:p14="http://schemas.microsoft.com/office/powerpoint/2010/main" val="322539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712077" y="88819"/>
            <a:ext cx="5710880" cy="84524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4B7A2-FE1F-4AA6-B6F7-3B987BDA3444}"/>
              </a:ext>
            </a:extLst>
          </p:cNvPr>
          <p:cNvSpPr txBox="1"/>
          <p:nvPr/>
        </p:nvSpPr>
        <p:spPr>
          <a:xfrm>
            <a:off x="800100" y="1771531"/>
            <a:ext cx="74803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Car facilities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Restaurant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Tourist package and guide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Meeting and conference facility.</a:t>
            </a:r>
          </a:p>
        </p:txBody>
      </p:sp>
    </p:spTree>
    <p:extLst>
      <p:ext uri="{BB962C8B-B14F-4D97-AF65-F5344CB8AC3E}">
        <p14:creationId xmlns:p14="http://schemas.microsoft.com/office/powerpoint/2010/main" val="147472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 idx="4294967295"/>
          </p:nvPr>
        </p:nvSpPr>
        <p:spPr>
          <a:xfrm>
            <a:off x="1618593" y="1545770"/>
            <a:ext cx="5906814" cy="1799771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9600" b="1" dirty="0"/>
              <a:t>Thank you</a:t>
            </a:r>
            <a:endParaRPr lang="en" sz="9600" dirty="0"/>
          </a:p>
        </p:txBody>
      </p:sp>
    </p:spTree>
    <p:extLst>
      <p:ext uri="{BB962C8B-B14F-4D97-AF65-F5344CB8AC3E}">
        <p14:creationId xmlns:p14="http://schemas.microsoft.com/office/powerpoint/2010/main" val="316831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MYSELF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9093" y="1494820"/>
            <a:ext cx="75558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MD. EVAN KHAN EMON</a:t>
            </a:r>
          </a:p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ID: UG02-47-18-009</a:t>
            </a:r>
          </a:p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Dept. Of CSE</a:t>
            </a:r>
          </a:p>
          <a:p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                                                      </a:t>
            </a:r>
            <a:b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sz="3200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  <a:br>
              <a:rPr lang="en-US" dirty="0">
                <a:solidFill>
                  <a:schemeClr val="bg2"/>
                </a:solidFill>
                <a:latin typeface="Dosis" panose="020B0604020202020204" charset="0"/>
              </a:rPr>
            </a:br>
            <a:r>
              <a:rPr lang="en-US" dirty="0">
                <a:solidFill>
                  <a:schemeClr val="bg2"/>
                </a:solidFill>
                <a:latin typeface="Dosis" panose="020B060402020202020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3901" y="1670050"/>
            <a:ext cx="7226299" cy="247015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Lato"/>
              </a:rPr>
              <a:t>Hotel management is really about overseeing every operation of the property. This requires knowledge of distribution strategy, finance, customer service, staff management, marketing, and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Lato"/>
              </a:rPr>
              <a:t>more.In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Lato"/>
              </a:rPr>
              <a:t> no way should any of these be treated as ‘set and forget’. Hotel management is about constantly evaluating performance is every facet of the business and making necessary adjustments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Lato"/>
              </a:rPr>
              <a:t>.</a:t>
            </a:r>
          </a:p>
          <a:p>
            <a:pPr>
              <a:buNone/>
            </a:pPr>
            <a:endParaRPr lang="en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949308" y="224659"/>
            <a:ext cx="5608807" cy="984709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REQUIREMENTS:</a:t>
            </a:r>
            <a:endParaRPr lang="en" sz="3200" dirty="0"/>
          </a:p>
        </p:txBody>
      </p:sp>
      <p:sp>
        <p:nvSpPr>
          <p:cNvPr id="130" name="Shape 130"/>
          <p:cNvSpPr txBox="1">
            <a:spLocks noGrp="1"/>
          </p:cNvSpPr>
          <p:nvPr>
            <p:ph type="subTitle" idx="4294967295"/>
          </p:nvPr>
        </p:nvSpPr>
        <p:spPr>
          <a:xfrm>
            <a:off x="844426" y="1288026"/>
            <a:ext cx="6637922" cy="363081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/>
              </a:rPr>
              <a:t>PHP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/>
              </a:rPr>
              <a:t>HTML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/>
              </a:rPr>
              <a:t>CSS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/>
              </a:rPr>
              <a:t>MYSQL FOR THE DATABASE</a:t>
            </a:r>
          </a:p>
          <a:p>
            <a:pPr marL="297815" marR="5080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+mj-lt"/>
                <a:cs typeface="Arial"/>
              </a:rPr>
              <a:t>XAMPP</a:t>
            </a:r>
          </a:p>
          <a:p>
            <a:pPr marL="297815" marR="5080" indent="-285750" algn="just">
              <a:lnSpc>
                <a:spcPct val="150000"/>
              </a:lnSpc>
            </a:pPr>
            <a:endParaRPr lang="en-US" sz="1800" dirty="0">
              <a:latin typeface="Dosis" panose="020B0604020202020204" charset="0"/>
              <a:cs typeface="Arial"/>
            </a:endParaRPr>
          </a:p>
        </p:txBody>
      </p:sp>
      <p:grpSp>
        <p:nvGrpSpPr>
          <p:cNvPr id="138" name="Shape 138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39" name="Shape 1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7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PROJECT SUMMARY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54DF0-7E9D-4861-8AF5-CE34CC404AA7}"/>
              </a:ext>
            </a:extLst>
          </p:cNvPr>
          <p:cNvSpPr txBox="1"/>
          <p:nvPr/>
        </p:nvSpPr>
        <p:spPr>
          <a:xfrm>
            <a:off x="805533" y="1206500"/>
            <a:ext cx="687796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"HOTEL Management System" has been designed to computerize the</a:t>
            </a:r>
          </a:p>
          <a:p>
            <a:r>
              <a:rPr lang="en-US" dirty="0"/>
              <a:t>following functions that are performed by the system: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Detail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 a New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to Room assigned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Check-in and check-out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Sign-up of 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assigning related to customer's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Statement of customer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customer Report.</a:t>
            </a:r>
          </a:p>
        </p:txBody>
      </p:sp>
    </p:spTree>
    <p:extLst>
      <p:ext uri="{BB962C8B-B14F-4D97-AF65-F5344CB8AC3E}">
        <p14:creationId xmlns:p14="http://schemas.microsoft.com/office/powerpoint/2010/main" val="168276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43B31-3E80-4539-9DE7-AB9E3BF8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294967"/>
            <a:ext cx="7247523" cy="786581"/>
          </a:xfrm>
        </p:spPr>
        <p:txBody>
          <a:bodyPr/>
          <a:lstStyle/>
          <a:p>
            <a:r>
              <a:rPr lang="en-US" sz="2400" b="0" i="0" dirty="0">
                <a:solidFill>
                  <a:srgbClr val="00B0F0"/>
                </a:solidFill>
                <a:effectLst/>
                <a:latin typeface="Dosis" panose="020B0604020202020204" charset="0"/>
              </a:rPr>
              <a:t>System facilities</a:t>
            </a:r>
            <a:endParaRPr lang="en-US" sz="3200" dirty="0">
              <a:solidFill>
                <a:srgbClr val="00B0F0"/>
              </a:solidFill>
              <a:latin typeface="Dosis" panose="020B0604020202020204" charset="0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17756" y="1415846"/>
            <a:ext cx="8052618" cy="283169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Booking a room online add up long before guest's arrival.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/>
            <a:r>
              <a:rPr lang="en-US" sz="1800" dirty="0">
                <a:solidFill>
                  <a:schemeClr val="tx1"/>
                </a:solidFill>
                <a:latin typeface="+mn-lt"/>
              </a:rPr>
              <a:t>Guests can read reviews and compare prices for Online Room Booking.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/>
            <a:r>
              <a:rPr lang="en-US" sz="1800" dirty="0">
                <a:solidFill>
                  <a:schemeClr val="tx1"/>
                </a:solidFill>
                <a:latin typeface="+mn-lt"/>
              </a:rPr>
              <a:t>The most important advantage of online room booking is convenience.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285750" indent="-285750"/>
            <a:r>
              <a:rPr lang="en-US" sz="1800" dirty="0">
                <a:solidFill>
                  <a:schemeClr val="tx1"/>
                </a:solidFill>
                <a:latin typeface="+mn-lt"/>
              </a:rPr>
              <a:t>Internet helps people to browse through the hotels around the world and compare the facilities and rates easily. </a:t>
            </a:r>
            <a:endParaRPr lang="en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029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4BA4-D494-44E7-B586-53B2B0E7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28444-5B00-4153-AA05-521C8A82B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This interface will be actual interface through which the user will communication with the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application and perform the desired tasks.</a:t>
            </a:r>
          </a:p>
          <a:p>
            <a:endParaRPr lang="en-US" sz="1600" dirty="0">
              <a:solidFill>
                <a:schemeClr val="tx1"/>
              </a:solidFill>
              <a:latin typeface="+mj-lt"/>
            </a:endParaRP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Admin login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I.D: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Role: Admin wishes to login to the system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Precondition: Username and Password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Success end Condition: Main option of screen display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Failed end Condition: User has entered incorrect Username and</a:t>
            </a:r>
          </a:p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Password or both</a:t>
            </a:r>
          </a:p>
        </p:txBody>
      </p:sp>
    </p:spTree>
    <p:extLst>
      <p:ext uri="{BB962C8B-B14F-4D97-AF65-F5344CB8AC3E}">
        <p14:creationId xmlns:p14="http://schemas.microsoft.com/office/powerpoint/2010/main" val="310384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BD90-F7A2-481C-922F-DDFBC0B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063D9-2682-433F-9834-6201AB6A0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Hotel Management System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Sequencing information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-Login information should be filled before the user allowed.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 Error Handling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-If user doesn’t filled up validate information then the system display error message for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user and request to enter the validate information.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Performance required Security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-System should be Protected from unauthorized access Where the validate Username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and Password are required so no other can access.</a:t>
            </a:r>
          </a:p>
        </p:txBody>
      </p:sp>
    </p:spTree>
    <p:extLst>
      <p:ext uri="{BB962C8B-B14F-4D97-AF65-F5344CB8AC3E}">
        <p14:creationId xmlns:p14="http://schemas.microsoft.com/office/powerpoint/2010/main" val="126847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823C-6DA2-42DC-A113-9C9C4BBA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53016-A64B-4EC2-B0D3-C475CF728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542CF-CA56-4914-861E-2598BBBD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29" y="1145596"/>
            <a:ext cx="6263879" cy="39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81515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5760</TotalTime>
  <Words>478</Words>
  <Application>Microsoft Office PowerPoint</Application>
  <PresentationFormat>On-screen Show (16:9)</PresentationFormat>
  <Paragraphs>79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Lato</vt:lpstr>
      <vt:lpstr>Source Sans Pro</vt:lpstr>
      <vt:lpstr>Arial</vt:lpstr>
      <vt:lpstr>Dosis</vt:lpstr>
      <vt:lpstr>Cerimon template</vt:lpstr>
      <vt:lpstr>Presentation on…..</vt:lpstr>
      <vt:lpstr>MYSELF</vt:lpstr>
      <vt:lpstr>Introduction.</vt:lpstr>
      <vt:lpstr>REQUIREMENTS:</vt:lpstr>
      <vt:lpstr>PROJECT SUMMARY</vt:lpstr>
      <vt:lpstr>System facilities</vt:lpstr>
      <vt:lpstr>External Interfaces</vt:lpstr>
      <vt:lpstr>Software Product Features</vt:lpstr>
      <vt:lpstr>Use case Diagram</vt:lpstr>
      <vt:lpstr>ER DIAGRAM</vt:lpstr>
      <vt:lpstr>Advantage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Sequencing</dc:title>
  <dc:creator>Nafis Neehal</dc:creator>
  <cp:lastModifiedBy>Emon Khan</cp:lastModifiedBy>
  <cp:revision>333</cp:revision>
  <dcterms:modified xsi:type="dcterms:W3CDTF">2021-09-23T09:58:44Z</dcterms:modified>
</cp:coreProperties>
</file>