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1150"/>
            <a:ext cx="10972800" cy="8470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Elephant" panose="02020904090505020303" pitchFamily="18" charset="0"/>
              </a:rPr>
              <a:t>          </a:t>
            </a:r>
            <a:r>
              <a:rPr lang="en-US" sz="4000" dirty="0" smtClean="0">
                <a:latin typeface="Elephant" panose="02020904090505020303" pitchFamily="18" charset="0"/>
              </a:rPr>
              <a:t>PORTFOLIO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OF BANGLADESH</a:t>
            </a:r>
            <a:endParaRPr lang="en-US" sz="20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Md. Evan Khan Emon</a:t>
            </a:r>
            <a:endParaRPr lang="en-US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UG02-47-17-009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  <a:endParaRPr lang="en-US" sz="2000" b="1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DEOARTMENT OF 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Britannic Bold" panose="020B0903060703020204" pitchFamily="34" charset="0"/>
              </a:rPr>
              <a:t>OUTLINE</a:t>
            </a:r>
            <a:endParaRPr lang="en-US" sz="5400" u="sng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326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INTRODUCTION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Purpose</a:t>
            </a:r>
            <a:endParaRPr lang="en-US" sz="3600" dirty="0" smtClean="0">
              <a:solidFill>
                <a:schemeClr val="tx1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How to Develop a Personal Portfolio 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REQUIREMENTS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  <a:sym typeface="+mn-ea"/>
              </a:rPr>
              <a:t>HOME PAGE</a:t>
            </a:r>
            <a:endParaRPr lang="en-US" sz="3200" dirty="0" smtClean="0">
              <a:solidFill>
                <a:schemeClr val="tx1"/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Cooper Black" panose="0208090404030B020404" charset="0"/>
                <a:cs typeface="Cooper Black" panose="0208090404030B020404" charset="0"/>
              </a:rPr>
              <a:t>CONCLUSION</a:t>
            </a:r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  <a:cs typeface="Britannic Bold" panose="020B0903060703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  <a:cs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Britannic Bold" panose="020B0903060703020204" pitchFamily="34" charset="0"/>
              </a:rPr>
              <a:t>INTRODUCTION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715" y="1811020"/>
            <a:ext cx="10447655" cy="41744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charset="-128"/>
                <a:ea typeface="Yu Gothic Medium" panose="020B0500000000000000" charset="-128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charset="-128"/>
                <a:ea typeface="Yu Gothic Medium" panose="020B0500000000000000" charset="-128"/>
              </a:rPr>
              <a:t>of.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charset="-128"/>
                <a:ea typeface="Yu Gothic Medium" panose="020B0500000000000000" charset="-128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portfolio3 is a 24 hours working showcase of the designer’s works, professional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charset="-128"/>
                <a:ea typeface="Yu Gothic Medium" panose="020B0500000000000000" charset="-128"/>
              </a:rPr>
              <a:t>skills.</a:t>
            </a:r>
            <a:r>
              <a:rPr lang="en-US" sz="2000" dirty="0">
                <a:latin typeface="Yu Gothic Medium" panose="020B0500000000000000" charset="-128"/>
                <a:ea typeface="Yu Gothic Medium" panose="020B0500000000000000" charset="-128"/>
              </a:rPr>
              <a:t> </a:t>
            </a:r>
            <a:r>
              <a:rPr lang="en-US" sz="2000" dirty="0" err="1">
                <a:latin typeface="Yu Gothic Medium" panose="020B0500000000000000" charset="-128"/>
                <a:ea typeface="Yu Gothic Medium" panose="020B0500000000000000" charset="-128"/>
              </a:rPr>
              <a:t>periences</a:t>
            </a:r>
            <a:r>
              <a:rPr lang="en-US" sz="2000" dirty="0">
                <a:latin typeface="Yu Gothic Medium" panose="020B0500000000000000" charset="-128"/>
                <a:ea typeface="Yu Gothic Medium" panose="020B0500000000000000" charset="-128"/>
              </a:rPr>
              <a:t>, values and achievements. </a:t>
            </a:r>
            <a:r>
              <a:rPr lang="en-US" sz="2000" dirty="0">
                <a:solidFill>
                  <a:schemeClr val="tx1"/>
                </a:solidFill>
                <a:latin typeface="Yu Gothic Medium" panose="020B0500000000000000" charset="-128"/>
                <a:ea typeface="Yu Gothic Medium" panose="020B0500000000000000" charset="-128"/>
              </a:rPr>
              <a:t>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Yu Gothic Medium" panose="020B0500000000000000" charset="-128"/>
                <a:ea typeface="Yu Gothic Medium" panose="020B0500000000000000" charset="-128"/>
              </a:rPr>
              <a:t>universities.</a:t>
            </a:r>
            <a:endParaRPr lang="en-US" sz="2000" dirty="0">
              <a:solidFill>
                <a:schemeClr val="tx1"/>
              </a:solidFill>
              <a:latin typeface="Yu Gothic Medium" panose="020B0500000000000000" charset="-128"/>
              <a:ea typeface="Yu Gothic Medium" panose="020B050000000000000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latin typeface="Bell MT" panose="02020503060305020303" pitchFamily="18" charset="0"/>
              </a:rPr>
              <a:t>:</a:t>
            </a:r>
            <a:endParaRPr lang="en-US" sz="2400" b="1" u="sng" dirty="0" smtClean="0">
              <a:latin typeface="Bell MT" panose="02020503060305020303" pitchFamily="18" charset="0"/>
            </a:endParaRP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Teachers and advisors will be able to easily see who you are.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How to Develop a Personal Portfolio 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latin typeface="Bell MT" panose="02020503060305020303" pitchFamily="18" charset="0"/>
              </a:rPr>
              <a:t>There </a:t>
            </a:r>
            <a:r>
              <a:rPr lang="en-US" sz="2400" u="sng" dirty="0"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u="sng" dirty="0" smtClean="0">
                <a:latin typeface="Bell MT" panose="02020503060305020303" pitchFamily="18" charset="0"/>
              </a:rPr>
              <a:t>:</a:t>
            </a:r>
            <a:endParaRPr lang="en-US" sz="2400" u="sng" dirty="0" smtClean="0">
              <a:latin typeface="Bell MT" panose="02020503060305020303" pitchFamily="18" charset="0"/>
            </a:endParaRP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light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REQUIREMENTS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  <a:endParaRPr lang="en-US" sz="2400" u="sng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  <a:endParaRPr lang="en-US" sz="2400" u="sng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  <a:endParaRPr lang="en-US" sz="2400" u="sng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  <a:endParaRPr lang="en-US" sz="2400" u="sng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4400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HOME PAGE</a:t>
            </a:r>
            <a:endParaRPr lang="en-US" sz="4400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5" name="Content Placeholder 4" descr="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955" y="1160145"/>
            <a:ext cx="9306560" cy="4629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Britannic Bold" panose="020B0903060703020204" pitchFamily="34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390" y="2807335"/>
            <a:ext cx="6104255" cy="105600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Jokerman" panose="04090605060D06020702" charset="0"/>
                <a:cs typeface="Jokerman" panose="04090605060D06020702" charset="0"/>
              </a:rPr>
              <a:t>THANK YOU</a:t>
            </a:r>
            <a:endParaRPr lang="en-US" sz="4000" dirty="0">
              <a:latin typeface="Jokerman" panose="04090605060D06020702" charset="0"/>
              <a:cs typeface="Jokerman" panose="04090605060D060207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2870</Words>
  <Application>WPS Presentation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53" baseType="lpstr">
      <vt:lpstr>Arial</vt:lpstr>
      <vt:lpstr>SimSun</vt:lpstr>
      <vt:lpstr>Wingdings</vt:lpstr>
      <vt:lpstr>Wingdings 3</vt:lpstr>
      <vt:lpstr>Arial</vt:lpstr>
      <vt:lpstr>Elephant</vt:lpstr>
      <vt:lpstr>Bodoni MT</vt:lpstr>
      <vt:lpstr>Berlin Sans FB Demi</vt:lpstr>
      <vt:lpstr>Britannic Bold</vt:lpstr>
      <vt:lpstr>Bell MT</vt:lpstr>
      <vt:lpstr>Goudy Stout</vt:lpstr>
      <vt:lpstr>Century Gothic</vt:lpstr>
      <vt:lpstr>Microsoft YaHei</vt:lpstr>
      <vt:lpstr>Arial Unicode MS</vt:lpstr>
      <vt:lpstr>Calibri</vt:lpstr>
      <vt:lpstr>Microsoft JhengHei UI Light</vt:lpstr>
      <vt:lpstr>Microsoft JhengHei UI</vt:lpstr>
      <vt:lpstr>Microsoft JhengHei Light</vt:lpstr>
      <vt:lpstr>Microsoft YaHei UI</vt:lpstr>
      <vt:lpstr>Microsoft YaHei Light</vt:lpstr>
      <vt:lpstr>MS UI Gothic</vt:lpstr>
      <vt:lpstr>PMingLiU-ExtB</vt:lpstr>
      <vt:lpstr>NSimSun</vt:lpstr>
      <vt:lpstr>Yu Gothic Medium</vt:lpstr>
      <vt:lpstr>Broadway</vt:lpstr>
      <vt:lpstr>Gill Sans Ultra Bold Condensed</vt:lpstr>
      <vt:lpstr>Haettenschweiler</vt:lpstr>
      <vt:lpstr>Harlow Solid Italic</vt:lpstr>
      <vt:lpstr>HoloLens MDL2 Assets</vt:lpstr>
      <vt:lpstr>Impact</vt:lpstr>
      <vt:lpstr>Jokerman</vt:lpstr>
      <vt:lpstr>Castellar</vt:lpstr>
      <vt:lpstr>Centaur</vt:lpstr>
      <vt:lpstr>Cambria Math</vt:lpstr>
      <vt:lpstr>Candara</vt:lpstr>
      <vt:lpstr>Calisto MT</vt:lpstr>
      <vt:lpstr>Brush Script MT</vt:lpstr>
      <vt:lpstr>Calibri Light</vt:lpstr>
      <vt:lpstr>Century Schoolbook</vt:lpstr>
      <vt:lpstr>Century</vt:lpstr>
      <vt:lpstr>Constantia</vt:lpstr>
      <vt:lpstr>Cooper Black</vt:lpstr>
      <vt:lpstr>Chiller</vt:lpstr>
      <vt:lpstr>Orange Waves</vt:lpstr>
      <vt:lpstr>TOPIC NAME :PORTFOLIO</vt:lpstr>
      <vt:lpstr>OUTLINE</vt:lpstr>
      <vt:lpstr>INTRODUCTION </vt:lpstr>
      <vt:lpstr>Purpose</vt:lpstr>
      <vt:lpstr>How to Develop a Personal Portfolio </vt:lpstr>
      <vt:lpstr>REQUIREMENTS </vt:lpstr>
      <vt:lpstr>PROJECT SUMMARY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Md. Evan Khan Emon</cp:lastModifiedBy>
  <cp:revision>11</cp:revision>
  <dcterms:created xsi:type="dcterms:W3CDTF">2021-07-29T05:36:00Z</dcterms:created>
  <dcterms:modified xsi:type="dcterms:W3CDTF">2021-09-14T09:10:43Z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