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9" r:id="rId2"/>
    <p:sldId id="332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4ABD71-1D05-4F7C-8BF4-8E0F67105515}">
          <p14:sldIdLst>
            <p14:sldId id="329"/>
          </p14:sldIdLst>
        </p14:section>
        <p14:section name="Untitled Section" id="{326C9F55-0BD2-4015-AD5F-E63F8349CCEA}">
          <p14:sldIdLst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3" autoAdjust="0"/>
    <p:restoredTop sz="85258" autoAdjust="0"/>
  </p:normalViewPr>
  <p:slideViewPr>
    <p:cSldViewPr>
      <p:cViewPr>
        <p:scale>
          <a:sx n="77" d="100"/>
          <a:sy n="77" d="100"/>
        </p:scale>
        <p:origin x="-1566" y="-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6/28/2013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PG 103</a:t>
            </a:r>
            <a:r>
              <a:rPr lang="en-ZA" baseline="0" dirty="0" smtClean="0"/>
              <a:t> – add </a:t>
            </a:r>
            <a:r>
              <a:rPr lang="en-ZA" baseline="0" smtClean="0"/>
              <a:t>annotation changes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76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2013/06/28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Evan Knowles</a:t>
            </a:r>
          </a:p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29 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June 2013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/>
          <a:lstStyle/>
          <a:p>
            <a:r>
              <a:rPr lang="en-ZA" dirty="0" err="1" smtClean="0"/>
              <a:t>JSinSA</a:t>
            </a:r>
            <a:r>
              <a:rPr lang="en-ZA" dirty="0" smtClean="0"/>
              <a:t> 2013</a:t>
            </a:r>
            <a:br>
              <a:rPr lang="en-ZA" dirty="0" smtClean="0"/>
            </a:br>
            <a:r>
              <a:rPr lang="en-ZA" dirty="0" smtClean="0"/>
              <a:t>Canvas Flash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55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i="1" dirty="0"/>
          </a:p>
          <a:p>
            <a:pPr marL="0" indent="0">
              <a:buNone/>
            </a:pPr>
            <a:endParaRPr lang="en-ZA" i="1" dirty="0" smtClean="0"/>
          </a:p>
          <a:p>
            <a:pPr marL="0" indent="0">
              <a:buNone/>
            </a:pPr>
            <a:endParaRPr lang="en-ZA" i="1" dirty="0"/>
          </a:p>
          <a:p>
            <a:pPr marL="0" indent="0" algn="ctr">
              <a:buNone/>
            </a:pPr>
            <a:r>
              <a:rPr lang="en-ZA" i="1" dirty="0" smtClean="0"/>
              <a:t>&lt;</a:t>
            </a:r>
            <a:r>
              <a:rPr lang="en-ZA" i="1" smtClean="0"/>
              <a:t>cue demo /&gt;</a:t>
            </a:r>
            <a:endParaRPr lang="en-ZA" i="1" dirty="0" smtClean="0"/>
          </a:p>
        </p:txBody>
      </p:sp>
    </p:spTree>
    <p:extLst>
      <p:ext uri="{BB962C8B-B14F-4D97-AF65-F5344CB8AC3E}">
        <p14:creationId xmlns:p14="http://schemas.microsoft.com/office/powerpoint/2010/main" val="34144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43546</TotalTime>
  <Words>18</Words>
  <Application>Microsoft Office PowerPoint</Application>
  <PresentationFormat>On-screen Show (16:10)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JSinSA 2013 Canvas Flash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Evan Knowles</cp:lastModifiedBy>
  <cp:revision>577</cp:revision>
  <cp:lastPrinted>2011-01-10T15:18:30Z</cp:lastPrinted>
  <dcterms:created xsi:type="dcterms:W3CDTF">2010-08-29T06:05:31Z</dcterms:created>
  <dcterms:modified xsi:type="dcterms:W3CDTF">2013-06-28T20:46:10Z</dcterms:modified>
</cp:coreProperties>
</file>