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Open Sans SemiBold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+WR5302CYjWe6zTqr/2vCqhfu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MontserratExtraBold-boldItalic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/>
          <p:nvPr/>
        </p:nvSpPr>
        <p:spPr>
          <a:xfrm>
            <a:off x="0" y="0"/>
            <a:ext cx="9144000" cy="1529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0"/>
          <p:cNvPicPr preferRelativeResize="0"/>
          <p:nvPr/>
        </p:nvPicPr>
        <p:blipFill rotWithShape="1">
          <a:blip r:embed="rId2">
            <a:alphaModFix/>
          </a:blip>
          <a:srcRect b="0" l="16443" r="0" t="0"/>
          <a:stretch/>
        </p:blipFill>
        <p:spPr>
          <a:xfrm>
            <a:off x="120841" y="110519"/>
            <a:ext cx="785003" cy="88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911100" y="10274"/>
            <a:ext cx="79212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800"/>
              <a:buFont typeface="Montserrat ExtraBold"/>
              <a:buNone/>
              <a:defRPr>
                <a:solidFill>
                  <a:srgbClr val="26262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800"/>
              <a:buFont typeface="Montserrat ExtraBold"/>
              <a:buNone/>
              <a:defRPr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800"/>
              <a:buFont typeface="Montserrat ExtraBold"/>
              <a:buNone/>
              <a:defRPr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800"/>
              <a:buFont typeface="Montserrat ExtraBold"/>
              <a:buNone/>
              <a:defRPr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800"/>
              <a:buFont typeface="Montserrat ExtraBold"/>
              <a:buNone/>
              <a:defRPr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800"/>
              <a:buFont typeface="Montserrat ExtraBold"/>
              <a:buNone/>
              <a:defRPr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800"/>
              <a:buFont typeface="Montserrat ExtraBold"/>
              <a:buNone/>
              <a:defRPr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800"/>
              <a:buFont typeface="Montserrat ExtraBold"/>
              <a:buNone/>
              <a:defRPr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800"/>
              <a:buFont typeface="Montserrat ExtraBold"/>
              <a:buNone/>
              <a:defRPr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0" y="0"/>
            <a:ext cx="9144000" cy="1529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 ExtraBold"/>
              <a:buNone/>
              <a:defRPr sz="5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 b="0" l="16443" r="0" t="0"/>
          <a:stretch/>
        </p:blipFill>
        <p:spPr>
          <a:xfrm>
            <a:off x="120841" y="110519"/>
            <a:ext cx="785003" cy="88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315100" y="2360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315100" y="2360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3400" y="0"/>
            <a:ext cx="9144000" cy="1091700"/>
          </a:xfrm>
          <a:prstGeom prst="rect">
            <a:avLst/>
          </a:prstGeom>
          <a:solidFill>
            <a:srgbClr val="D8D8D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8"/>
          <p:cNvSpPr txBox="1"/>
          <p:nvPr>
            <p:ph type="title"/>
          </p:nvPr>
        </p:nvSpPr>
        <p:spPr>
          <a:xfrm>
            <a:off x="315100" y="2360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16443" r="0" t="0"/>
          <a:stretch/>
        </p:blipFill>
        <p:spPr>
          <a:xfrm>
            <a:off x="120841" y="110519"/>
            <a:ext cx="785003" cy="88907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3400" y="0"/>
            <a:ext cx="9144000" cy="1091700"/>
          </a:xfrm>
          <a:prstGeom prst="rect">
            <a:avLst/>
          </a:prstGeom>
          <a:solidFill>
            <a:srgbClr val="D8D8D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>
            <p:ph type="title"/>
          </p:nvPr>
        </p:nvSpPr>
        <p:spPr>
          <a:xfrm>
            <a:off x="315100" y="2360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351C7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7"/>
          <p:cNvPicPr preferRelativeResize="0"/>
          <p:nvPr/>
        </p:nvPicPr>
        <p:blipFill rotWithShape="1">
          <a:blip r:embed="rId1">
            <a:alphaModFix/>
          </a:blip>
          <a:srcRect b="0" l="16443" r="0" t="0"/>
          <a:stretch/>
        </p:blipFill>
        <p:spPr>
          <a:xfrm>
            <a:off x="120841" y="110519"/>
            <a:ext cx="785003" cy="88907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824550" y="1996125"/>
            <a:ext cx="7605300" cy="3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Project number:</a:t>
            </a:r>
            <a:endParaRPr b="0" i="0" sz="900" u="none" cap="none" strike="noStrike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Title of Work</a:t>
            </a:r>
            <a:endParaRPr b="0" i="0" sz="4900" u="none" cap="none" strike="noStrike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Team name</a:t>
            </a:r>
            <a:endParaRPr b="0" i="0" sz="3000" u="none" cap="none" strike="noStrike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First &amp; Last name 1, First &amp; Last name 2, First &amp; Last name 3, First &amp; Last name 4</a:t>
            </a:r>
            <a:endParaRPr b="0" i="0" sz="2400" u="none" cap="none" strike="noStrike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3519475" y="174825"/>
            <a:ext cx="5496000" cy="15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Suggestions:</a:t>
            </a:r>
            <a:endParaRPr b="1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Title should summarize your findings and results. </a:t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You can include pictures from your team work or results in your background on the first slide</a:t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1790100" y="5767500"/>
            <a:ext cx="55638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January 1</a:t>
            </a:r>
            <a:r>
              <a:rPr lang="en-US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0" baseline="30000" i="0" lang="en-U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b="0" i="0" lang="en-US" sz="1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202</a:t>
            </a:r>
            <a:r>
              <a:rPr lang="en-US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17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911100" y="0"/>
            <a:ext cx="79212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3" name="Google Shape;53;p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Provide an introduction to your work - think of including information regarding: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you did as a team - short sentence - summary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who did what part of the work - e.g. a list / have each team member present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you want to show - a brief list of what you will discuss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911100" y="0"/>
            <a:ext cx="79212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Work process</a:t>
            </a:r>
            <a:endParaRPr/>
          </a:p>
        </p:txBody>
      </p:sp>
      <p:sp>
        <p:nvSpPr>
          <p:cNvPr id="59" name="Google Shape;59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Here you can describe what you did and how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flow charts and visuals instead of long lists or large paragraphs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Cite any libraries or work you took inspiration from or used as part of your code - be clear on what you did and what you used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911100" y="0"/>
            <a:ext cx="79212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Results &amp; analysis</a:t>
            </a:r>
            <a:endParaRPr/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Show your results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plots, tables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make sure everything you show is readable and clear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discuss what you obtained from these results - what did you understand / what can be stated or deduced?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note that these results must be obtained using your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type="title"/>
          </p:nvPr>
        </p:nvSpPr>
        <p:spPr>
          <a:xfrm>
            <a:off x="911100" y="0"/>
            <a:ext cx="79212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Results &amp; analysis</a:t>
            </a:r>
            <a:endParaRPr/>
          </a:p>
        </p:txBody>
      </p:sp>
      <p:sp>
        <p:nvSpPr>
          <p:cNvPr id="71" name="Google Shape;71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Show your results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include plots, tables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make sure everything you show is readable and clear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discuss what you obtained from these results - what did you understand / what can be stated or deduced?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note that these results must be obtained using your 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911100" y="0"/>
            <a:ext cx="79212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 &amp; Outlook</a:t>
            </a:r>
            <a:endParaRPr/>
          </a:p>
        </p:txBody>
      </p:sp>
      <p:sp>
        <p:nvSpPr>
          <p:cNvPr id="77" name="Google Shape;77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Conclude by stating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your overall findings were - e.g. for project 1 - best visualizations &amp; why, for project 2 - best model &amp; why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you have more resources (more computational power) what would you 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did you learn along the way that you wish you knew before?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you had more time, what would you explore?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5">
      <a:dk1>
        <a:srgbClr val="000000"/>
      </a:dk1>
      <a:lt1>
        <a:srgbClr val="FFFFFF"/>
      </a:lt1>
      <a:dk2>
        <a:srgbClr val="3D3E3D"/>
      </a:dk2>
      <a:lt2>
        <a:srgbClr val="B4DCFA"/>
      </a:lt2>
      <a:accent1>
        <a:srgbClr val="4E67C8"/>
      </a:accent1>
      <a:accent2>
        <a:srgbClr val="3D57C7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5">
      <a:dk1>
        <a:srgbClr val="000000"/>
      </a:dk1>
      <a:lt1>
        <a:srgbClr val="FFFFFF"/>
      </a:lt1>
      <a:dk2>
        <a:srgbClr val="3D3E3D"/>
      </a:dk2>
      <a:lt2>
        <a:srgbClr val="B4DCFA"/>
      </a:lt2>
      <a:accent1>
        <a:srgbClr val="4E67C8"/>
      </a:accent1>
      <a:accent2>
        <a:srgbClr val="3D57C7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