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3657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00" d="100"/>
          <a:sy n="100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346836"/>
            <a:ext cx="274320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322446"/>
            <a:ext cx="27432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438150"/>
            <a:ext cx="78867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438150"/>
            <a:ext cx="232029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8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051686"/>
            <a:ext cx="315468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5507356"/>
            <a:ext cx="315468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190750"/>
            <a:ext cx="155448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190750"/>
            <a:ext cx="155448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438150"/>
            <a:ext cx="315468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017396"/>
            <a:ext cx="154733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3006090"/>
            <a:ext cx="1547336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017396"/>
            <a:ext cx="1554956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3006090"/>
            <a:ext cx="1554956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548640"/>
            <a:ext cx="11796711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184911"/>
            <a:ext cx="185166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468880"/>
            <a:ext cx="11796711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548640"/>
            <a:ext cx="11796711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184911"/>
            <a:ext cx="185166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468880"/>
            <a:ext cx="11796711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438150"/>
            <a:ext cx="315468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190750"/>
            <a:ext cx="315468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7627621"/>
            <a:ext cx="82296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52E6D-8C66-2B4A-91EF-2A0DB5D4D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7627621"/>
            <a:ext cx="12344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7627621"/>
            <a:ext cx="82296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2B222-1B30-B94A-AF09-E0BFC86A8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24C24F4-40EB-F804-1766-231CF772103A}"/>
              </a:ext>
            </a:extLst>
          </p:cNvPr>
          <p:cNvSpPr/>
          <p:nvPr/>
        </p:nvSpPr>
        <p:spPr>
          <a:xfrm>
            <a:off x="208459" y="6479038"/>
            <a:ext cx="3613625" cy="939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76C409A8-D382-783E-9A08-08287AD20288}"/>
              </a:ext>
            </a:extLst>
          </p:cNvPr>
          <p:cNvSpPr/>
          <p:nvPr/>
        </p:nvSpPr>
        <p:spPr>
          <a:xfrm>
            <a:off x="2795751" y="2771503"/>
            <a:ext cx="767638" cy="1604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E22F806-E660-1773-6324-1ADD92F98708}"/>
              </a:ext>
            </a:extLst>
          </p:cNvPr>
          <p:cNvGrpSpPr/>
          <p:nvPr/>
        </p:nvGrpSpPr>
        <p:grpSpPr>
          <a:xfrm>
            <a:off x="4152230" y="4365178"/>
            <a:ext cx="1547117" cy="1073159"/>
            <a:chOff x="2403203" y="3984978"/>
            <a:chExt cx="1547117" cy="1073159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240D933A-8CEA-23E7-5AF7-1B298A272427}"/>
                </a:ext>
              </a:extLst>
            </p:cNvPr>
            <p:cNvSpPr/>
            <p:nvPr/>
          </p:nvSpPr>
          <p:spPr>
            <a:xfrm>
              <a:off x="2403203" y="4227718"/>
              <a:ext cx="1547117" cy="8304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EBE017-8414-3694-EC26-0F1ACBCF8814}"/>
                </a:ext>
              </a:extLst>
            </p:cNvPr>
            <p:cNvSpPr txBox="1"/>
            <p:nvPr/>
          </p:nvSpPr>
          <p:spPr>
            <a:xfrm>
              <a:off x="2482917" y="3984978"/>
              <a:ext cx="145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Radial basis</a:t>
              </a: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5DD6421-AF66-9E29-E9BB-5BF886BBA0F3}"/>
                </a:ext>
              </a:extLst>
            </p:cNvPr>
            <p:cNvSpPr/>
            <p:nvPr/>
          </p:nvSpPr>
          <p:spPr>
            <a:xfrm>
              <a:off x="2468158" y="4554406"/>
              <a:ext cx="370703" cy="369333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54A2D94-20A7-D012-371D-C25BEBD53BDF}"/>
                </a:ext>
              </a:extLst>
            </p:cNvPr>
            <p:cNvSpPr/>
            <p:nvPr/>
          </p:nvSpPr>
          <p:spPr>
            <a:xfrm>
              <a:off x="2664803" y="4768438"/>
              <a:ext cx="370703" cy="155301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56F1A10-A3E1-F032-1A78-7A6F87DFE4B5}"/>
                </a:ext>
              </a:extLst>
            </p:cNvPr>
            <p:cNvSpPr/>
            <p:nvPr/>
          </p:nvSpPr>
          <p:spPr>
            <a:xfrm>
              <a:off x="2861448" y="4687052"/>
              <a:ext cx="370703" cy="236687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C6C9FAC-7BA7-48B5-8719-8C77BB0C7256}"/>
                </a:ext>
              </a:extLst>
            </p:cNvPr>
            <p:cNvSpPr/>
            <p:nvPr/>
          </p:nvSpPr>
          <p:spPr>
            <a:xfrm>
              <a:off x="3058093" y="4380041"/>
              <a:ext cx="370703" cy="543698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D6C7A59-7B21-A284-01D2-04F6A41CAD42}"/>
                </a:ext>
              </a:extLst>
            </p:cNvPr>
            <p:cNvSpPr/>
            <p:nvPr/>
          </p:nvSpPr>
          <p:spPr>
            <a:xfrm>
              <a:off x="3254738" y="4354311"/>
              <a:ext cx="370703" cy="569429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F14E6AB-DCC6-4EBE-3ABD-F9A69ADAB993}"/>
                </a:ext>
              </a:extLst>
            </p:cNvPr>
            <p:cNvSpPr/>
            <p:nvPr/>
          </p:nvSpPr>
          <p:spPr>
            <a:xfrm>
              <a:off x="3451381" y="4687051"/>
              <a:ext cx="370703" cy="236688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73062FF7-1819-587A-D56F-81C89F55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525" y="6491139"/>
            <a:ext cx="3327400" cy="9398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E3D48EB3-ACFC-D8CA-050C-BB50B44A9FA3}"/>
              </a:ext>
            </a:extLst>
          </p:cNvPr>
          <p:cNvSpPr/>
          <p:nvPr/>
        </p:nvSpPr>
        <p:spPr>
          <a:xfrm>
            <a:off x="660400" y="2217175"/>
            <a:ext cx="622300" cy="660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80E126A-4D68-9C3A-63D5-514B6038DE78}"/>
              </a:ext>
            </a:extLst>
          </p:cNvPr>
          <p:cNvSpPr/>
          <p:nvPr/>
        </p:nvSpPr>
        <p:spPr>
          <a:xfrm>
            <a:off x="660400" y="4583318"/>
            <a:ext cx="622300" cy="660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3512690-1DB3-D08F-E522-2361C5C746B9}"/>
              </a:ext>
            </a:extLst>
          </p:cNvPr>
          <p:cNvCxnSpPr>
            <a:cxnSpLocks/>
            <a:stCxn id="118" idx="0"/>
            <a:endCxn id="90" idx="4"/>
          </p:cNvCxnSpPr>
          <p:nvPr/>
        </p:nvCxnSpPr>
        <p:spPr>
          <a:xfrm flipV="1">
            <a:off x="971550" y="2877576"/>
            <a:ext cx="0" cy="17057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C2FCAE0-8D50-EB70-C701-4F13E6EEF337}"/>
              </a:ext>
            </a:extLst>
          </p:cNvPr>
          <p:cNvSpPr/>
          <p:nvPr/>
        </p:nvSpPr>
        <p:spPr>
          <a:xfrm>
            <a:off x="2909643" y="2920111"/>
            <a:ext cx="19770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0D9DE2B-65D7-AC78-71BC-77B5CE2E9491}"/>
              </a:ext>
            </a:extLst>
          </p:cNvPr>
          <p:cNvSpPr/>
          <p:nvPr/>
        </p:nvSpPr>
        <p:spPr>
          <a:xfrm>
            <a:off x="2909643" y="3619993"/>
            <a:ext cx="19770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4A1047-C36D-CC82-7EFA-C5F233BFEFEE}"/>
              </a:ext>
            </a:extLst>
          </p:cNvPr>
          <p:cNvSpPr/>
          <p:nvPr/>
        </p:nvSpPr>
        <p:spPr>
          <a:xfrm>
            <a:off x="3223600" y="2927349"/>
            <a:ext cx="204623" cy="1338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D430AE-3533-13AA-0BA0-A2BD92338AE7}"/>
              </a:ext>
            </a:extLst>
          </p:cNvPr>
          <p:cNvSpPr txBox="1"/>
          <p:nvPr/>
        </p:nvSpPr>
        <p:spPr>
          <a:xfrm>
            <a:off x="2175322" y="2601068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 Embedding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1145857-8FE3-5472-0821-735E41DDC267}"/>
              </a:ext>
            </a:extLst>
          </p:cNvPr>
          <p:cNvSpPr txBox="1"/>
          <p:nvPr/>
        </p:nvSpPr>
        <p:spPr>
          <a:xfrm>
            <a:off x="167933" y="1378373"/>
            <a:ext cx="160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node identity</a:t>
            </a:r>
          </a:p>
          <a:p>
            <a:pPr algn="ctr"/>
            <a:r>
              <a:rPr lang="en-US" dirty="0" err="1"/>
              <a:t>eg.</a:t>
            </a:r>
            <a:r>
              <a:rPr lang="en-US" dirty="0"/>
              <a:t> C, HETATM</a:t>
            </a:r>
          </a:p>
        </p:txBody>
      </p:sp>
      <p:sp>
        <p:nvSpPr>
          <p:cNvPr id="128" name="Double Bracket 127">
            <a:extLst>
              <a:ext uri="{FF2B5EF4-FFF2-40B4-BE49-F238E27FC236}">
                <a16:creationId xmlns:a16="http://schemas.microsoft.com/office/drawing/2014/main" id="{9A8396B5-2406-F89E-7641-EE6A86DEBAE8}"/>
              </a:ext>
            </a:extLst>
          </p:cNvPr>
          <p:cNvSpPr/>
          <p:nvPr/>
        </p:nvSpPr>
        <p:spPr>
          <a:xfrm>
            <a:off x="3749094" y="3381775"/>
            <a:ext cx="18587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baseline="30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 , (...0e, “</a:t>
            </a:r>
            <a:r>
              <a:rPr lang="en-US" dirty="0" err="1">
                <a:solidFill>
                  <a:schemeClr val="accent6"/>
                </a:solidFill>
              </a:rPr>
              <a:t>I_in</a:t>
            </a:r>
            <a:r>
              <a:rPr lang="en-US" dirty="0">
                <a:solidFill>
                  <a:schemeClr val="accent6"/>
                </a:solidFill>
              </a:rPr>
              <a:t>”)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BE7E15FB-4F90-F18A-65F9-DB2475B1D219}"/>
              </a:ext>
            </a:extLst>
          </p:cNvPr>
          <p:cNvSpPr/>
          <p:nvPr/>
        </p:nvSpPr>
        <p:spPr>
          <a:xfrm>
            <a:off x="2923646" y="957027"/>
            <a:ext cx="516444" cy="1604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6ED606-59A1-534D-3812-FB7A463C4868}"/>
              </a:ext>
            </a:extLst>
          </p:cNvPr>
          <p:cNvSpPr txBox="1"/>
          <p:nvPr/>
        </p:nvSpPr>
        <p:spPr>
          <a:xfrm>
            <a:off x="2835598" y="685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OHE</a:t>
            </a:r>
          </a:p>
        </p:txBody>
      </p:sp>
      <p:sp>
        <p:nvSpPr>
          <p:cNvPr id="133" name="Double Bracket 132">
            <a:extLst>
              <a:ext uri="{FF2B5EF4-FFF2-40B4-BE49-F238E27FC236}">
                <a16:creationId xmlns:a16="http://schemas.microsoft.com/office/drawing/2014/main" id="{D6D7DA39-3A0C-38B3-D287-F3F2EEA8F0DC}"/>
              </a:ext>
            </a:extLst>
          </p:cNvPr>
          <p:cNvSpPr/>
          <p:nvPr/>
        </p:nvSpPr>
        <p:spPr>
          <a:xfrm>
            <a:off x="3749094" y="1378372"/>
            <a:ext cx="15471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, (</a:t>
            </a:r>
            <a:r>
              <a:rPr lang="en-US" i="1" dirty="0">
                <a:solidFill>
                  <a:schemeClr val="accent6"/>
                </a:solidFill>
              </a:rPr>
              <a:t>v </a:t>
            </a:r>
            <a:r>
              <a:rPr lang="en-US" dirty="0">
                <a:solidFill>
                  <a:schemeClr val="accent6"/>
                </a:solidFill>
              </a:rPr>
              <a:t>x 0e)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746F907-522D-DDE3-BC71-5EED3C8DD2C6}"/>
              </a:ext>
            </a:extLst>
          </p:cNvPr>
          <p:cNvSpPr/>
          <p:nvPr/>
        </p:nvSpPr>
        <p:spPr>
          <a:xfrm>
            <a:off x="3046945" y="1055132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E5E7A3D8-0B3E-FC94-13F6-5D930EC3F559}"/>
              </a:ext>
            </a:extLst>
          </p:cNvPr>
          <p:cNvSpPr/>
          <p:nvPr/>
        </p:nvSpPr>
        <p:spPr>
          <a:xfrm>
            <a:off x="3042215" y="1366027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89D0E51-64BE-A676-5010-1E4E551373AA}"/>
              </a:ext>
            </a:extLst>
          </p:cNvPr>
          <p:cNvSpPr/>
          <p:nvPr/>
        </p:nvSpPr>
        <p:spPr>
          <a:xfrm>
            <a:off x="3042215" y="1673018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81CE5D8-F151-FFDF-6A18-2EDE7BEF41CF}"/>
              </a:ext>
            </a:extLst>
          </p:cNvPr>
          <p:cNvSpPr/>
          <p:nvPr/>
        </p:nvSpPr>
        <p:spPr>
          <a:xfrm>
            <a:off x="3039630" y="2235206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5707E54-7073-5342-87A9-D39A1905888B}"/>
              </a:ext>
            </a:extLst>
          </p:cNvPr>
          <p:cNvSpPr txBox="1"/>
          <p:nvPr/>
        </p:nvSpPr>
        <p:spPr>
          <a:xfrm>
            <a:off x="2995674" y="18559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48DD6E6B-CE1E-F634-5BD4-449AB6E5981B}"/>
              </a:ext>
            </a:extLst>
          </p:cNvPr>
          <p:cNvCxnSpPr>
            <a:stCxn id="90" idx="6"/>
            <a:endCxn id="131" idx="1"/>
          </p:cNvCxnSpPr>
          <p:nvPr/>
        </p:nvCxnSpPr>
        <p:spPr>
          <a:xfrm flipV="1">
            <a:off x="1282700" y="1759097"/>
            <a:ext cx="1640946" cy="788278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D234E641-3F12-1602-8673-DA90A9DEE96A}"/>
              </a:ext>
            </a:extLst>
          </p:cNvPr>
          <p:cNvCxnSpPr>
            <a:cxnSpLocks/>
            <a:stCxn id="90" idx="6"/>
            <a:endCxn id="124" idx="1"/>
          </p:cNvCxnSpPr>
          <p:nvPr/>
        </p:nvCxnSpPr>
        <p:spPr>
          <a:xfrm>
            <a:off x="1282701" y="2547375"/>
            <a:ext cx="1513051" cy="1026198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Double Bracket 144">
            <a:extLst>
              <a:ext uri="{FF2B5EF4-FFF2-40B4-BE49-F238E27FC236}">
                <a16:creationId xmlns:a16="http://schemas.microsoft.com/office/drawing/2014/main" id="{552F17D9-4EA9-9E13-06A7-A5D67BC9678A}"/>
              </a:ext>
            </a:extLst>
          </p:cNvPr>
          <p:cNvSpPr/>
          <p:nvPr/>
        </p:nvSpPr>
        <p:spPr>
          <a:xfrm>
            <a:off x="1036504" y="4054290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x 1o)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72CCFC-0905-B611-076E-A35480F086C7}"/>
              </a:ext>
            </a:extLst>
          </p:cNvPr>
          <p:cNvSpPr txBox="1"/>
          <p:nvPr/>
        </p:nvSpPr>
        <p:spPr>
          <a:xfrm>
            <a:off x="913200" y="6204314"/>
            <a:ext cx="239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Spherical Harmonics</a:t>
            </a:r>
          </a:p>
        </p:txBody>
      </p:sp>
      <p:sp>
        <p:nvSpPr>
          <p:cNvPr id="160" name="Double Bracket 159">
            <a:extLst>
              <a:ext uri="{FF2B5EF4-FFF2-40B4-BE49-F238E27FC236}">
                <a16:creationId xmlns:a16="http://schemas.microsoft.com/office/drawing/2014/main" id="{C85107D4-C29E-840A-8460-7CD65966211E}"/>
              </a:ext>
            </a:extLst>
          </p:cNvPr>
          <p:cNvSpPr/>
          <p:nvPr/>
        </p:nvSpPr>
        <p:spPr>
          <a:xfrm>
            <a:off x="5807467" y="4838292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CE7FDF4D-A4ED-BD75-FB07-DF6B69C35D52}"/>
              </a:ext>
            </a:extLst>
          </p:cNvPr>
          <p:cNvSpPr/>
          <p:nvPr/>
        </p:nvSpPr>
        <p:spPr>
          <a:xfrm>
            <a:off x="5807467" y="6449430"/>
            <a:ext cx="1005596" cy="95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Double Bracket 163">
            <a:extLst>
              <a:ext uri="{FF2B5EF4-FFF2-40B4-BE49-F238E27FC236}">
                <a16:creationId xmlns:a16="http://schemas.microsoft.com/office/drawing/2014/main" id="{9059CD1F-8241-3869-2452-238D0CEA2925}"/>
              </a:ext>
            </a:extLst>
          </p:cNvPr>
          <p:cNvSpPr/>
          <p:nvPr/>
        </p:nvSpPr>
        <p:spPr>
          <a:xfrm>
            <a:off x="2387981" y="4865710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d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1C6DB81-7E4D-3344-27DA-6BCDB449E4E5}"/>
              </a:ext>
            </a:extLst>
          </p:cNvPr>
          <p:cNvCxnSpPr/>
          <p:nvPr/>
        </p:nvCxnSpPr>
        <p:spPr>
          <a:xfrm>
            <a:off x="1898249" y="4456788"/>
            <a:ext cx="1281321" cy="416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FED12EA8-8B92-E7B9-8DE5-E20C345B6492}"/>
              </a:ext>
            </a:extLst>
          </p:cNvPr>
          <p:cNvSpPr txBox="1"/>
          <p:nvPr/>
        </p:nvSpPr>
        <p:spPr>
          <a:xfrm>
            <a:off x="2103173" y="44579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norm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098588F-B8AB-E676-6702-F0A8CBC2C70C}"/>
              </a:ext>
            </a:extLst>
          </p:cNvPr>
          <p:cNvCxnSpPr>
            <a:cxnSpLocks/>
          </p:cNvCxnSpPr>
          <p:nvPr/>
        </p:nvCxnSpPr>
        <p:spPr>
          <a:xfrm>
            <a:off x="1772965" y="4672401"/>
            <a:ext cx="0" cy="15646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B43519F-6EE7-7660-ABB9-AA57F3381E4E}"/>
              </a:ext>
            </a:extLst>
          </p:cNvPr>
          <p:cNvSpPr txBox="1"/>
          <p:nvPr/>
        </p:nvSpPr>
        <p:spPr>
          <a:xfrm>
            <a:off x="1015592" y="5290596"/>
            <a:ext cx="14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Includes higher order</a:t>
            </a:r>
          </a:p>
        </p:txBody>
      </p:sp>
      <p:sp>
        <p:nvSpPr>
          <p:cNvPr id="171" name="Double Bracket 170">
            <a:extLst>
              <a:ext uri="{FF2B5EF4-FFF2-40B4-BE49-F238E27FC236}">
                <a16:creationId xmlns:a16="http://schemas.microsoft.com/office/drawing/2014/main" id="{6CD98DC1-ECE3-4F76-43ED-8DBB88F62157}"/>
              </a:ext>
            </a:extLst>
          </p:cNvPr>
          <p:cNvSpPr/>
          <p:nvPr/>
        </p:nvSpPr>
        <p:spPr>
          <a:xfrm>
            <a:off x="3985672" y="6697649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order=L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D125E0B-D0CA-84B0-2ECA-41A8553F2063}"/>
              </a:ext>
            </a:extLst>
          </p:cNvPr>
          <p:cNvSpPr txBox="1"/>
          <p:nvPr/>
        </p:nvSpPr>
        <p:spPr>
          <a:xfrm>
            <a:off x="5748573" y="6314709"/>
            <a:ext cx="112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Distance</a:t>
            </a:r>
          </a:p>
          <a:p>
            <a:r>
              <a:rPr lang="en-US" b="1" dirty="0"/>
              <a:t>Smooth</a:t>
            </a:r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348AACF6-F1BC-8ED8-0AF2-D896D86121CA}"/>
              </a:ext>
            </a:extLst>
          </p:cNvPr>
          <p:cNvSpPr/>
          <p:nvPr/>
        </p:nvSpPr>
        <p:spPr>
          <a:xfrm>
            <a:off x="5385759" y="6915566"/>
            <a:ext cx="1018573" cy="830419"/>
          </a:xfrm>
          <a:prstGeom prst="arc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C0FE9E2-B09E-DEC9-EC8D-0A6436701603}"/>
              </a:ext>
            </a:extLst>
          </p:cNvPr>
          <p:cNvCxnSpPr>
            <a:cxnSpLocks/>
          </p:cNvCxnSpPr>
          <p:nvPr/>
        </p:nvCxnSpPr>
        <p:spPr>
          <a:xfrm flipV="1">
            <a:off x="6395053" y="7326357"/>
            <a:ext cx="363112" cy="1"/>
          </a:xfrm>
          <a:prstGeom prst="line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Double Bracket 177">
            <a:extLst>
              <a:ext uri="{FF2B5EF4-FFF2-40B4-BE49-F238E27FC236}">
                <a16:creationId xmlns:a16="http://schemas.microsoft.com/office/drawing/2014/main" id="{DE0397D6-5CCD-1240-FFA6-C57B96DB3D32}"/>
              </a:ext>
            </a:extLst>
          </p:cNvPr>
          <p:cNvSpPr/>
          <p:nvPr/>
        </p:nvSpPr>
        <p:spPr>
          <a:xfrm>
            <a:off x="6949367" y="6718146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order=L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9" name="Double Bracket 178">
            <a:extLst>
              <a:ext uri="{FF2B5EF4-FFF2-40B4-BE49-F238E27FC236}">
                <a16:creationId xmlns:a16="http://schemas.microsoft.com/office/drawing/2014/main" id="{8D0200C5-EE44-4A55-653B-3ED331C45DBE}"/>
              </a:ext>
            </a:extLst>
          </p:cNvPr>
          <p:cNvSpPr/>
          <p:nvPr/>
        </p:nvSpPr>
        <p:spPr>
          <a:xfrm>
            <a:off x="3760962" y="1885423"/>
            <a:ext cx="1547118" cy="369332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, (</a:t>
            </a:r>
            <a:r>
              <a:rPr lang="en-US" i="1" dirty="0">
                <a:solidFill>
                  <a:srgbClr val="C00000"/>
                </a:solidFill>
              </a:rPr>
              <a:t>v </a:t>
            </a:r>
            <a:r>
              <a:rPr lang="en-US" dirty="0">
                <a:solidFill>
                  <a:srgbClr val="C00000"/>
                </a:solidFill>
              </a:rPr>
              <a:t>x 0e)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CB91F55-0E9C-C8F1-8F10-1F716EDD673D}"/>
              </a:ext>
            </a:extLst>
          </p:cNvPr>
          <p:cNvGrpSpPr/>
          <p:nvPr/>
        </p:nvGrpSpPr>
        <p:grpSpPr>
          <a:xfrm>
            <a:off x="6139279" y="969478"/>
            <a:ext cx="555088" cy="1586031"/>
            <a:chOff x="6155504" y="-9524"/>
            <a:chExt cx="555088" cy="1586031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0E5C2F16-87E7-E267-AE2A-E4C38AA02309}"/>
                </a:ext>
              </a:extLst>
            </p:cNvPr>
            <p:cNvSpPr/>
            <p:nvPr/>
          </p:nvSpPr>
          <p:spPr>
            <a:xfrm>
              <a:off x="6185689" y="397553"/>
              <a:ext cx="516444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EBF07D28-D036-4D62-58FD-C1FAD066DD08}"/>
                </a:ext>
              </a:extLst>
            </p:cNvPr>
            <p:cNvSpPr/>
            <p:nvPr/>
          </p:nvSpPr>
          <p:spPr>
            <a:xfrm>
              <a:off x="6185689" y="802364"/>
              <a:ext cx="516444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5C1467A3-4C98-EB93-1B4E-1A1FD2C0B81B}"/>
                </a:ext>
              </a:extLst>
            </p:cNvPr>
            <p:cNvSpPr/>
            <p:nvPr/>
          </p:nvSpPr>
          <p:spPr>
            <a:xfrm>
              <a:off x="6185689" y="1207175"/>
              <a:ext cx="516444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BC7A66E-B510-88B5-DD24-ABFF68635F13}"/>
                </a:ext>
              </a:extLst>
            </p:cNvPr>
            <p:cNvSpPr txBox="1"/>
            <p:nvPr/>
          </p:nvSpPr>
          <p:spPr>
            <a:xfrm>
              <a:off x="6155504" y="-9524"/>
              <a:ext cx="55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Cat</a:t>
              </a: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F82223E-9512-123B-CE7D-990943D4EE68}"/>
              </a:ext>
            </a:extLst>
          </p:cNvPr>
          <p:cNvCxnSpPr>
            <a:stCxn id="133" idx="3"/>
            <a:endCxn id="180" idx="1"/>
          </p:cNvCxnSpPr>
          <p:nvPr/>
        </p:nvCxnSpPr>
        <p:spPr>
          <a:xfrm flipV="1">
            <a:off x="5296212" y="1561220"/>
            <a:ext cx="873252" cy="18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85489E70-F5E5-EFEB-05FD-E113305914BB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5308080" y="1966031"/>
            <a:ext cx="861384" cy="1040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36F2346-8623-0E4F-A6B9-B98123E15826}"/>
              </a:ext>
            </a:extLst>
          </p:cNvPr>
          <p:cNvCxnSpPr>
            <a:endCxn id="182" idx="2"/>
          </p:cNvCxnSpPr>
          <p:nvPr/>
        </p:nvCxnSpPr>
        <p:spPr>
          <a:xfrm flipH="1" flipV="1">
            <a:off x="6427687" y="2555508"/>
            <a:ext cx="148923" cy="22827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Double Bracket 192">
            <a:extLst>
              <a:ext uri="{FF2B5EF4-FFF2-40B4-BE49-F238E27FC236}">
                <a16:creationId xmlns:a16="http://schemas.microsoft.com/office/drawing/2014/main" id="{F6F92AEE-66F8-2869-E320-12A1F78534D7}"/>
              </a:ext>
            </a:extLst>
          </p:cNvPr>
          <p:cNvSpPr/>
          <p:nvPr/>
        </p:nvSpPr>
        <p:spPr>
          <a:xfrm>
            <a:off x="6755893" y="1610392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...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C6DDB9F-AE21-3F78-E00D-A09B2909BD18}"/>
              </a:ext>
            </a:extLst>
          </p:cNvPr>
          <p:cNvGrpSpPr/>
          <p:nvPr/>
        </p:nvGrpSpPr>
        <p:grpSpPr>
          <a:xfrm>
            <a:off x="9558664" y="857417"/>
            <a:ext cx="3750728" cy="2217229"/>
            <a:chOff x="7290538" y="290530"/>
            <a:chExt cx="3750728" cy="2217229"/>
          </a:xfrm>
        </p:grpSpPr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C9ED3BA9-DED7-A546-B603-CE56139E5E95}"/>
                </a:ext>
              </a:extLst>
            </p:cNvPr>
            <p:cNvSpPr/>
            <p:nvPr/>
          </p:nvSpPr>
          <p:spPr>
            <a:xfrm>
              <a:off x="8536319" y="659862"/>
              <a:ext cx="767638" cy="121669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834F422-45E1-CFAD-31B7-35EE4EF4B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47284" y="1228172"/>
              <a:ext cx="666553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9494B1-036F-DF2B-2390-5B9FFABBAD7D}"/>
                </a:ext>
              </a:extLst>
            </p:cNvPr>
            <p:cNvSpPr txBox="1"/>
            <p:nvPr/>
          </p:nvSpPr>
          <p:spPr>
            <a:xfrm>
              <a:off x="8683365" y="29053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f_w</a:t>
              </a:r>
              <a:endParaRPr lang="en-US" b="1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BC79B40-A0A7-134E-C5C2-17BD9ECC1066}"/>
                </a:ext>
              </a:extLst>
            </p:cNvPr>
            <p:cNvSpPr/>
            <p:nvPr/>
          </p:nvSpPr>
          <p:spPr>
            <a:xfrm>
              <a:off x="8634497" y="786887"/>
              <a:ext cx="19770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AD9434-14CB-01AE-9B71-267974327B58}"/>
                </a:ext>
              </a:extLst>
            </p:cNvPr>
            <p:cNvSpPr/>
            <p:nvPr/>
          </p:nvSpPr>
          <p:spPr>
            <a:xfrm>
              <a:off x="8955235" y="786887"/>
              <a:ext cx="197708" cy="908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45634821-0E5A-D914-CD90-38802953C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11488" y="942540"/>
              <a:ext cx="774700" cy="596900"/>
            </a:xfrm>
            <a:prstGeom prst="rect">
              <a:avLst/>
            </a:prstGeom>
          </p:spPr>
        </p:pic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DBE58B1-FA61-25CA-95E3-53E3B91FCA6B}"/>
                </a:ext>
              </a:extLst>
            </p:cNvPr>
            <p:cNvSpPr txBox="1"/>
            <p:nvPr/>
          </p:nvSpPr>
          <p:spPr>
            <a:xfrm>
              <a:off x="7290538" y="1861428"/>
              <a:ext cx="33293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learns the weights for the tensor product determining messages</a:t>
              </a:r>
            </a:p>
          </p:txBody>
        </p:sp>
        <p:sp>
          <p:nvSpPr>
            <p:cNvPr id="196" name="Double Bracket 195">
              <a:extLst>
                <a:ext uri="{FF2B5EF4-FFF2-40B4-BE49-F238E27FC236}">
                  <a16:creationId xmlns:a16="http://schemas.microsoft.com/office/drawing/2014/main" id="{225BED57-1C06-A1E5-9482-76AE8C45391D}"/>
                </a:ext>
              </a:extLst>
            </p:cNvPr>
            <p:cNvSpPr/>
            <p:nvPr/>
          </p:nvSpPr>
          <p:spPr>
            <a:xfrm>
              <a:off x="9494148" y="1015743"/>
              <a:ext cx="1547118" cy="369332"/>
            </a:xfrm>
            <a:prstGeom prst="bracketPair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/>
                  </a:solidFill>
                </a:rPr>
                <a:t>w</a:t>
              </a:r>
              <a:r>
                <a:rPr lang="en-US" baseline="-25000" dirty="0" err="1">
                  <a:solidFill>
                    <a:schemeClr val="accent2"/>
                  </a:solidFill>
                </a:rPr>
                <a:t>ji</a:t>
              </a:r>
              <a:r>
                <a:rPr lang="en-US" dirty="0">
                  <a:solidFill>
                    <a:schemeClr val="accent2"/>
                  </a:solidFill>
                </a:rPr>
                <a:t> , (</a:t>
              </a:r>
              <a:r>
                <a:rPr lang="en-US" b="1" dirty="0">
                  <a:solidFill>
                    <a:schemeClr val="accent2"/>
                  </a:solidFill>
                </a:rPr>
                <a:t>T</a:t>
              </a:r>
              <a:r>
                <a:rPr lang="en-US" dirty="0">
                  <a:solidFill>
                    <a:schemeClr val="accent2"/>
                  </a:solidFill>
                </a:rPr>
                <a:t> x 0e)</a:t>
              </a:r>
            </a:p>
          </p:txBody>
        </p:sp>
      </p:grp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34B0286C-E462-0662-DA76-4E4BD24FCAAA}"/>
              </a:ext>
            </a:extLst>
          </p:cNvPr>
          <p:cNvCxnSpPr>
            <a:cxnSpLocks/>
            <a:stCxn id="133" idx="3"/>
            <a:endCxn id="197" idx="1"/>
          </p:cNvCxnSpPr>
          <p:nvPr/>
        </p:nvCxnSpPr>
        <p:spPr>
          <a:xfrm>
            <a:off x="5296212" y="1563039"/>
            <a:ext cx="4071516" cy="2307049"/>
          </a:xfrm>
          <a:prstGeom prst="curvedConnector3">
            <a:avLst>
              <a:gd name="adj1" fmla="val 15688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D0BB019-4BC1-E2D5-7657-7ECD664A5CF4}"/>
              </a:ext>
            </a:extLst>
          </p:cNvPr>
          <p:cNvCxnSpPr>
            <a:cxnSpLocks/>
            <a:stCxn id="128" idx="3"/>
            <a:endCxn id="197" idx="1"/>
          </p:cNvCxnSpPr>
          <p:nvPr/>
        </p:nvCxnSpPr>
        <p:spPr>
          <a:xfrm>
            <a:off x="5607812" y="3566441"/>
            <a:ext cx="3759916" cy="3036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7B7CAF6-E4EB-D995-470F-4E09AD68F6FD}"/>
              </a:ext>
            </a:extLst>
          </p:cNvPr>
          <p:cNvGrpSpPr/>
          <p:nvPr/>
        </p:nvGrpSpPr>
        <p:grpSpPr>
          <a:xfrm>
            <a:off x="9028421" y="3047857"/>
            <a:ext cx="3278669" cy="1365179"/>
            <a:chOff x="6989038" y="2481063"/>
            <a:chExt cx="3278669" cy="136517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80AD2D9B-F3E8-5409-2D4B-28CC0821EBE7}"/>
                </a:ext>
              </a:extLst>
            </p:cNvPr>
            <p:cNvGrpSpPr/>
            <p:nvPr/>
          </p:nvGrpSpPr>
          <p:grpSpPr>
            <a:xfrm>
              <a:off x="6989038" y="2481063"/>
              <a:ext cx="1880643" cy="1365179"/>
              <a:chOff x="7987825" y="2518441"/>
              <a:chExt cx="1880643" cy="1365179"/>
            </a:xfrm>
          </p:grpSpPr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166E7C55-3194-54F3-78E8-EB7D72871AA3}"/>
                  </a:ext>
                </a:extLst>
              </p:cNvPr>
              <p:cNvSpPr/>
              <p:nvPr/>
            </p:nvSpPr>
            <p:spPr>
              <a:xfrm>
                <a:off x="8327133" y="2797723"/>
                <a:ext cx="1202028" cy="10858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BED5BBA-63FB-C0A6-F145-34E675E14AB5}"/>
                  </a:ext>
                </a:extLst>
              </p:cNvPr>
              <p:cNvSpPr/>
              <p:nvPr/>
            </p:nvSpPr>
            <p:spPr>
              <a:xfrm>
                <a:off x="8417158" y="3000406"/>
                <a:ext cx="160207" cy="75019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299D6A4-1D09-07F2-4844-FCFE4CE798B9}"/>
                  </a:ext>
                </a:extLst>
              </p:cNvPr>
              <p:cNvSpPr/>
              <p:nvPr/>
            </p:nvSpPr>
            <p:spPr>
              <a:xfrm>
                <a:off x="8549329" y="2848006"/>
                <a:ext cx="867458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BE5BDDD1-0BEE-EF6B-428D-8BA7E7815120}"/>
                  </a:ext>
                </a:extLst>
              </p:cNvPr>
              <p:cNvSpPr txBox="1"/>
              <p:nvPr/>
            </p:nvSpPr>
            <p:spPr>
              <a:xfrm>
                <a:off x="7987825" y="2518441"/>
                <a:ext cx="1880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Skip connection</a:t>
                </a:r>
              </a:p>
            </p:txBody>
          </p:sp>
        </p:grpSp>
        <p:sp>
          <p:nvSpPr>
            <p:cNvPr id="215" name="Double Bracket 214">
              <a:extLst>
                <a:ext uri="{FF2B5EF4-FFF2-40B4-BE49-F238E27FC236}">
                  <a16:creationId xmlns:a16="http://schemas.microsoft.com/office/drawing/2014/main" id="{DF8FD62E-CD31-6580-0E77-E465BE5B5785}"/>
                </a:ext>
              </a:extLst>
            </p:cNvPr>
            <p:cNvSpPr/>
            <p:nvPr/>
          </p:nvSpPr>
          <p:spPr>
            <a:xfrm>
              <a:off x="8720589" y="3071174"/>
              <a:ext cx="1547118" cy="369332"/>
            </a:xfrm>
            <a:prstGeom prst="bracketPair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</a:t>
              </a:r>
              <a:r>
                <a:rPr lang="en-US" baseline="-25000" dirty="0">
                  <a:solidFill>
                    <a:schemeClr val="accent6"/>
                  </a:solidFill>
                </a:rPr>
                <a:t>i</a:t>
              </a:r>
              <a:r>
                <a:rPr lang="en-US" baseline="30000" dirty="0">
                  <a:solidFill>
                    <a:schemeClr val="accent6"/>
                  </a:solidFill>
                </a:rPr>
                <a:t>0</a:t>
              </a:r>
              <a:r>
                <a:rPr lang="en-US" dirty="0">
                  <a:solidFill>
                    <a:schemeClr val="accent6"/>
                  </a:solidFill>
                </a:rPr>
                <a:t>’ , (</a:t>
              </a:r>
              <a:r>
                <a:rPr lang="en-US" dirty="0" err="1">
                  <a:solidFill>
                    <a:schemeClr val="accent6"/>
                  </a:solidFill>
                </a:rPr>
                <a:t>I_out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E590B60-78AC-F2EF-CA2E-1C1F63C7C3E5}"/>
              </a:ext>
            </a:extLst>
          </p:cNvPr>
          <p:cNvGrpSpPr/>
          <p:nvPr/>
        </p:nvGrpSpPr>
        <p:grpSpPr>
          <a:xfrm>
            <a:off x="8987518" y="4447121"/>
            <a:ext cx="3278669" cy="1365179"/>
            <a:chOff x="6989038" y="2481063"/>
            <a:chExt cx="3278669" cy="1365179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82B5EC1-739C-D798-DE32-6877050AC82B}"/>
                </a:ext>
              </a:extLst>
            </p:cNvPr>
            <p:cNvGrpSpPr/>
            <p:nvPr/>
          </p:nvGrpSpPr>
          <p:grpSpPr>
            <a:xfrm>
              <a:off x="6989038" y="2481063"/>
              <a:ext cx="1880643" cy="1365179"/>
              <a:chOff x="7987825" y="2518441"/>
              <a:chExt cx="1880643" cy="1365179"/>
            </a:xfrm>
          </p:grpSpPr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9A56FF07-C0A6-0A4A-92AB-9B0772491F13}"/>
                  </a:ext>
                </a:extLst>
              </p:cNvPr>
              <p:cNvSpPr/>
              <p:nvPr/>
            </p:nvSpPr>
            <p:spPr>
              <a:xfrm>
                <a:off x="8327133" y="2797723"/>
                <a:ext cx="1202028" cy="10858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193FE3B0-DDB9-F727-A6E8-223549E5B00B}"/>
                  </a:ext>
                </a:extLst>
              </p:cNvPr>
              <p:cNvSpPr/>
              <p:nvPr/>
            </p:nvSpPr>
            <p:spPr>
              <a:xfrm>
                <a:off x="8417158" y="3000406"/>
                <a:ext cx="160207" cy="75019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7A3D99A8-C084-19B6-4BBC-EEFF1ED684BE}"/>
                  </a:ext>
                </a:extLst>
              </p:cNvPr>
              <p:cNvSpPr/>
              <p:nvPr/>
            </p:nvSpPr>
            <p:spPr>
              <a:xfrm>
                <a:off x="8549329" y="2848006"/>
                <a:ext cx="867458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6DE28C8-029E-8607-2345-EECB4F705ECD}"/>
                  </a:ext>
                </a:extLst>
              </p:cNvPr>
              <p:cNvSpPr txBox="1"/>
              <p:nvPr/>
            </p:nvSpPr>
            <p:spPr>
              <a:xfrm>
                <a:off x="7987825" y="2518441"/>
                <a:ext cx="1880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 Projector</a:t>
                </a:r>
              </a:p>
            </p:txBody>
          </p:sp>
        </p:grpSp>
        <p:sp>
          <p:nvSpPr>
            <p:cNvPr id="221" name="Double Bracket 220">
              <a:extLst>
                <a:ext uri="{FF2B5EF4-FFF2-40B4-BE49-F238E27FC236}">
                  <a16:creationId xmlns:a16="http://schemas.microsoft.com/office/drawing/2014/main" id="{5151CCFD-FE3C-F7D9-9257-9E8BA0A6599F}"/>
                </a:ext>
              </a:extLst>
            </p:cNvPr>
            <p:cNvSpPr/>
            <p:nvPr/>
          </p:nvSpPr>
          <p:spPr>
            <a:xfrm>
              <a:off x="8720589" y="3071174"/>
              <a:ext cx="1547118" cy="369332"/>
            </a:xfrm>
            <a:prstGeom prst="bracketPair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m</a:t>
              </a:r>
              <a:r>
                <a:rPr lang="en-US" baseline="-25000" dirty="0">
                  <a:solidFill>
                    <a:schemeClr val="accent6"/>
                  </a:solidFill>
                </a:rPr>
                <a:t>i</a:t>
              </a:r>
              <a:r>
                <a:rPr lang="en-US" dirty="0">
                  <a:solidFill>
                    <a:schemeClr val="accent6"/>
                  </a:solidFill>
                </a:rPr>
                <a:t> , (</a:t>
              </a:r>
              <a:r>
                <a:rPr lang="en-US" dirty="0" err="1">
                  <a:solidFill>
                    <a:schemeClr val="accent6"/>
                  </a:solidFill>
                </a:rPr>
                <a:t>I_in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cxnSp>
        <p:nvCxnSpPr>
          <p:cNvPr id="228" name="Curved Connector 227">
            <a:extLst>
              <a:ext uri="{FF2B5EF4-FFF2-40B4-BE49-F238E27FC236}">
                <a16:creationId xmlns:a16="http://schemas.microsoft.com/office/drawing/2014/main" id="{FB9BCB78-67AD-C42F-A5ED-F7B8F3AC9E34}"/>
              </a:ext>
            </a:extLst>
          </p:cNvPr>
          <p:cNvCxnSpPr>
            <a:cxnSpLocks/>
            <a:stCxn id="133" idx="3"/>
            <a:endCxn id="222" idx="1"/>
          </p:cNvCxnSpPr>
          <p:nvPr/>
        </p:nvCxnSpPr>
        <p:spPr>
          <a:xfrm>
            <a:off x="5296213" y="1563039"/>
            <a:ext cx="4030613" cy="3706313"/>
          </a:xfrm>
          <a:prstGeom prst="curvedConnector3">
            <a:avLst>
              <a:gd name="adj1" fmla="val 17546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24B7FD3-B986-CD5B-D2EF-BF934F2917A3}"/>
              </a:ext>
            </a:extLst>
          </p:cNvPr>
          <p:cNvCxnSpPr>
            <a:cxnSpLocks/>
            <a:stCxn id="128" idx="3"/>
            <a:endCxn id="222" idx="1"/>
          </p:cNvCxnSpPr>
          <p:nvPr/>
        </p:nvCxnSpPr>
        <p:spPr>
          <a:xfrm>
            <a:off x="5607813" y="3566441"/>
            <a:ext cx="3719013" cy="170291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DC1869E-BA03-0467-D2DD-5FB10DF2FA3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8442002" y="1805596"/>
            <a:ext cx="2337612" cy="228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B2988DEB-5E80-3507-0909-0AF05B0AAA3C}"/>
              </a:ext>
            </a:extLst>
          </p:cNvPr>
          <p:cNvSpPr/>
          <p:nvPr/>
        </p:nvSpPr>
        <p:spPr>
          <a:xfrm>
            <a:off x="12535833" y="6055746"/>
            <a:ext cx="1202028" cy="10858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704DA60-C876-D1D6-4AD0-C85087F67FDA}"/>
              </a:ext>
            </a:extLst>
          </p:cNvPr>
          <p:cNvSpPr/>
          <p:nvPr/>
        </p:nvSpPr>
        <p:spPr>
          <a:xfrm>
            <a:off x="12625859" y="6258428"/>
            <a:ext cx="160207" cy="750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4D68959-C16C-9E87-5E00-0DCD84111350}"/>
              </a:ext>
            </a:extLst>
          </p:cNvPr>
          <p:cNvSpPr/>
          <p:nvPr/>
        </p:nvSpPr>
        <p:spPr>
          <a:xfrm>
            <a:off x="12758029" y="6106028"/>
            <a:ext cx="867458" cy="15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F2D2288-2698-EB82-7A69-98A4372E8484}"/>
              </a:ext>
            </a:extLst>
          </p:cNvPr>
          <p:cNvSpPr/>
          <p:nvPr/>
        </p:nvSpPr>
        <p:spPr>
          <a:xfrm>
            <a:off x="13017500" y="6449429"/>
            <a:ext cx="393700" cy="43288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3D94C72-39CB-9682-34AA-28181C12D265}"/>
              </a:ext>
            </a:extLst>
          </p:cNvPr>
          <p:cNvCxnSpPr/>
          <p:nvPr/>
        </p:nvCxnSpPr>
        <p:spPr>
          <a:xfrm>
            <a:off x="12564826" y="2024703"/>
            <a:ext cx="626933" cy="4672946"/>
          </a:xfrm>
          <a:prstGeom prst="line">
            <a:avLst/>
          </a:prstGeom>
          <a:ln w="41275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4644CF3B-D9DF-EF19-E804-4074F796AAF7}"/>
              </a:ext>
            </a:extLst>
          </p:cNvPr>
          <p:cNvSpPr txBox="1"/>
          <p:nvPr/>
        </p:nvSpPr>
        <p:spPr>
          <a:xfrm>
            <a:off x="12564826" y="7099612"/>
            <a:ext cx="188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Messager</a:t>
            </a:r>
          </a:p>
        </p:txBody>
      </p:sp>
      <p:cxnSp>
        <p:nvCxnSpPr>
          <p:cNvPr id="251" name="Curved Connector 250">
            <a:extLst>
              <a:ext uri="{FF2B5EF4-FFF2-40B4-BE49-F238E27FC236}">
                <a16:creationId xmlns:a16="http://schemas.microsoft.com/office/drawing/2014/main" id="{FE1523B6-0716-22DD-0FEF-651161D71E04}"/>
              </a:ext>
            </a:extLst>
          </p:cNvPr>
          <p:cNvCxnSpPr>
            <a:cxnSpLocks/>
            <a:endCxn id="243" idx="1"/>
          </p:cNvCxnSpPr>
          <p:nvPr/>
        </p:nvCxnSpPr>
        <p:spPr>
          <a:xfrm>
            <a:off x="11504539" y="5836422"/>
            <a:ext cx="1031295" cy="762273"/>
          </a:xfrm>
          <a:prstGeom prst="curvedConnector3">
            <a:avLst>
              <a:gd name="adj1" fmla="val -723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C9DA45A9-0630-725B-6C5A-1D900DDCCF79}"/>
              </a:ext>
            </a:extLst>
          </p:cNvPr>
          <p:cNvCxnSpPr>
            <a:stCxn id="178" idx="3"/>
            <a:endCxn id="243" idx="1"/>
          </p:cNvCxnSpPr>
          <p:nvPr/>
        </p:nvCxnSpPr>
        <p:spPr>
          <a:xfrm flipV="1">
            <a:off x="8496485" y="6598694"/>
            <a:ext cx="4039348" cy="3041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Double Bracket 253">
            <a:extLst>
              <a:ext uri="{FF2B5EF4-FFF2-40B4-BE49-F238E27FC236}">
                <a16:creationId xmlns:a16="http://schemas.microsoft.com/office/drawing/2014/main" id="{79AED819-8EA9-3E6F-855F-0ECE211B0903}"/>
              </a:ext>
            </a:extLst>
          </p:cNvPr>
          <p:cNvSpPr/>
          <p:nvPr/>
        </p:nvSpPr>
        <p:spPr>
          <a:xfrm>
            <a:off x="13918555" y="6459699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dirty="0" err="1">
                <a:solidFill>
                  <a:schemeClr val="accent2"/>
                </a:solidFill>
              </a:rPr>
              <a:t>I_mid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5920321-D405-5CA9-7FB3-E9604708FC48}"/>
              </a:ext>
            </a:extLst>
          </p:cNvPr>
          <p:cNvSpPr txBox="1"/>
          <p:nvPr/>
        </p:nvSpPr>
        <p:spPr>
          <a:xfrm>
            <a:off x="12745519" y="6787091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 weights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91DB5F8-AD06-059F-C3C5-F632E576D79F}"/>
              </a:ext>
            </a:extLst>
          </p:cNvPr>
          <p:cNvSpPr txBox="1"/>
          <p:nvPr/>
        </p:nvSpPr>
        <p:spPr>
          <a:xfrm>
            <a:off x="13973241" y="7036112"/>
            <a:ext cx="32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only irreps that occur in output</a:t>
            </a:r>
          </a:p>
        </p:txBody>
      </p: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2B4EECBE-14E4-08E0-7DCE-AA0401538E7F}"/>
              </a:ext>
            </a:extLst>
          </p:cNvPr>
          <p:cNvSpPr/>
          <p:nvPr/>
        </p:nvSpPr>
        <p:spPr>
          <a:xfrm>
            <a:off x="14311887" y="5022959"/>
            <a:ext cx="760455" cy="7221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</a:rPr>
              <a:t>Σ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7CE71D48-41CE-62B5-9062-C9B2D23C567F}"/>
              </a:ext>
            </a:extLst>
          </p:cNvPr>
          <p:cNvCxnSpPr>
            <a:cxnSpLocks/>
            <a:endCxn id="257" idx="2"/>
          </p:cNvCxnSpPr>
          <p:nvPr/>
        </p:nvCxnSpPr>
        <p:spPr>
          <a:xfrm flipV="1">
            <a:off x="14692114" y="5745090"/>
            <a:ext cx="1" cy="50752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Double Bracket 260">
            <a:extLst>
              <a:ext uri="{FF2B5EF4-FFF2-40B4-BE49-F238E27FC236}">
                <a16:creationId xmlns:a16="http://schemas.microsoft.com/office/drawing/2014/main" id="{FDE6D032-0DB3-E6FC-3E39-9F8C5F8AE786}"/>
              </a:ext>
            </a:extLst>
          </p:cNvPr>
          <p:cNvSpPr/>
          <p:nvPr/>
        </p:nvSpPr>
        <p:spPr>
          <a:xfrm>
            <a:off x="15387840" y="5836421"/>
            <a:ext cx="1547118" cy="369332"/>
          </a:xfrm>
          <a:prstGeom prst="bracketPair">
            <a:avLst/>
          </a:prstGeom>
          <a:ln w="38100">
            <a:solidFill>
              <a:schemeClr val="accent2">
                <a:alpha val="67211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, 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I_mid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BF6C620-EB21-9436-1E2C-992F49C8E204}"/>
              </a:ext>
            </a:extLst>
          </p:cNvPr>
          <p:cNvCxnSpPr>
            <a:cxnSpLocks/>
            <a:stCxn id="261" idx="1"/>
          </p:cNvCxnSpPr>
          <p:nvPr/>
        </p:nvCxnSpPr>
        <p:spPr>
          <a:xfrm flipH="1" flipV="1">
            <a:off x="15072342" y="5777927"/>
            <a:ext cx="315499" cy="2431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Double Bracket 265">
            <a:extLst>
              <a:ext uri="{FF2B5EF4-FFF2-40B4-BE49-F238E27FC236}">
                <a16:creationId xmlns:a16="http://schemas.microsoft.com/office/drawing/2014/main" id="{C7D412DD-F710-DA6D-5158-66CD3F08D6DC}"/>
              </a:ext>
            </a:extLst>
          </p:cNvPr>
          <p:cNvSpPr/>
          <p:nvPr/>
        </p:nvSpPr>
        <p:spPr>
          <a:xfrm>
            <a:off x="15418910" y="5291475"/>
            <a:ext cx="1547118" cy="369332"/>
          </a:xfrm>
          <a:prstGeom prst="bracketPair">
            <a:avLst/>
          </a:prstGeom>
          <a:ln w="38100"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</a:t>
            </a:r>
            <a:r>
              <a:rPr lang="en-US" baseline="-25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yi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, (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I_mid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5B705B29-F545-B26F-ACB9-A4137D62CAC3}"/>
              </a:ext>
            </a:extLst>
          </p:cNvPr>
          <p:cNvCxnSpPr>
            <a:cxnSpLocks/>
            <a:stCxn id="266" idx="1"/>
            <a:endCxn id="257" idx="3"/>
          </p:cNvCxnSpPr>
          <p:nvPr/>
        </p:nvCxnSpPr>
        <p:spPr>
          <a:xfrm flipH="1" flipV="1">
            <a:off x="15072342" y="5384025"/>
            <a:ext cx="346569" cy="921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F799E2F1-7C74-ACEB-F6C4-BA38A12330A5}"/>
              </a:ext>
            </a:extLst>
          </p:cNvPr>
          <p:cNvSpPr txBox="1"/>
          <p:nvPr/>
        </p:nvSpPr>
        <p:spPr>
          <a:xfrm>
            <a:off x="15970481" y="482730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...</a:t>
            </a:r>
          </a:p>
        </p:txBody>
      </p:sp>
      <p:sp>
        <p:nvSpPr>
          <p:cNvPr id="271" name="Double Bracket 270">
            <a:extLst>
              <a:ext uri="{FF2B5EF4-FFF2-40B4-BE49-F238E27FC236}">
                <a16:creationId xmlns:a16="http://schemas.microsoft.com/office/drawing/2014/main" id="{DF383B6E-3768-30D5-8F02-831538C629AD}"/>
              </a:ext>
            </a:extLst>
          </p:cNvPr>
          <p:cNvSpPr/>
          <p:nvPr/>
        </p:nvSpPr>
        <p:spPr>
          <a:xfrm>
            <a:off x="10730979" y="5460442"/>
            <a:ext cx="1547118" cy="369332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m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, (</a:t>
            </a:r>
            <a:r>
              <a:rPr lang="en-US" dirty="0" err="1">
                <a:solidFill>
                  <a:srgbClr val="C00000"/>
                </a:solidFill>
              </a:rPr>
              <a:t>I_in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E33825F2-5715-0101-4886-CD0F1440011A}"/>
              </a:ext>
            </a:extLst>
          </p:cNvPr>
          <p:cNvCxnSpPr>
            <a:cxnSpLocks/>
          </p:cNvCxnSpPr>
          <p:nvPr/>
        </p:nvCxnSpPr>
        <p:spPr>
          <a:xfrm flipV="1">
            <a:off x="14692113" y="4583319"/>
            <a:ext cx="0" cy="4329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Double Bracket 276">
            <a:extLst>
              <a:ext uri="{FF2B5EF4-FFF2-40B4-BE49-F238E27FC236}">
                <a16:creationId xmlns:a16="http://schemas.microsoft.com/office/drawing/2014/main" id="{8E0CDCDD-7EA4-9F16-7644-59007C2824E6}"/>
              </a:ext>
            </a:extLst>
          </p:cNvPr>
          <p:cNvSpPr/>
          <p:nvPr/>
        </p:nvSpPr>
        <p:spPr>
          <a:xfrm>
            <a:off x="13918555" y="4075789"/>
            <a:ext cx="15471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, (</a:t>
            </a:r>
            <a:r>
              <a:rPr lang="en-US" dirty="0" err="1">
                <a:solidFill>
                  <a:schemeClr val="accent6"/>
                </a:solidFill>
              </a:rPr>
              <a:t>I_mid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89C4FDC-BAD5-077B-5EB7-B6F82A10EA4E}"/>
              </a:ext>
            </a:extLst>
          </p:cNvPr>
          <p:cNvGrpSpPr/>
          <p:nvPr/>
        </p:nvGrpSpPr>
        <p:grpSpPr>
          <a:xfrm>
            <a:off x="16648666" y="3434591"/>
            <a:ext cx="3278669" cy="1365179"/>
            <a:chOff x="6989038" y="2481063"/>
            <a:chExt cx="3278669" cy="1365179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3EF44014-13D2-F9D6-E9A2-DAA784960A42}"/>
                </a:ext>
              </a:extLst>
            </p:cNvPr>
            <p:cNvGrpSpPr/>
            <p:nvPr/>
          </p:nvGrpSpPr>
          <p:grpSpPr>
            <a:xfrm>
              <a:off x="6989038" y="2481063"/>
              <a:ext cx="2272621" cy="1365179"/>
              <a:chOff x="7987825" y="2518441"/>
              <a:chExt cx="2272621" cy="1365179"/>
            </a:xfrm>
          </p:grpSpPr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515D6108-E323-402E-66E8-02B055EEA3AA}"/>
                  </a:ext>
                </a:extLst>
              </p:cNvPr>
              <p:cNvSpPr/>
              <p:nvPr/>
            </p:nvSpPr>
            <p:spPr>
              <a:xfrm>
                <a:off x="8327133" y="2797723"/>
                <a:ext cx="1202028" cy="10858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68768652-ECBB-D415-37FF-964837109756}"/>
                  </a:ext>
                </a:extLst>
              </p:cNvPr>
              <p:cNvSpPr/>
              <p:nvPr/>
            </p:nvSpPr>
            <p:spPr>
              <a:xfrm>
                <a:off x="8417158" y="3000406"/>
                <a:ext cx="160207" cy="75019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2282C453-D670-9A1C-AB92-C745D039276F}"/>
                  </a:ext>
                </a:extLst>
              </p:cNvPr>
              <p:cNvSpPr/>
              <p:nvPr/>
            </p:nvSpPr>
            <p:spPr>
              <a:xfrm>
                <a:off x="8549329" y="2848006"/>
                <a:ext cx="867458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8787C51-3AD3-D7BE-6C7E-441676BA6966}"/>
                  </a:ext>
                </a:extLst>
              </p:cNvPr>
              <p:cNvSpPr txBox="1"/>
              <p:nvPr/>
            </p:nvSpPr>
            <p:spPr>
              <a:xfrm>
                <a:off x="7987825" y="2518441"/>
                <a:ext cx="2272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Output projector</a:t>
                </a:r>
              </a:p>
            </p:txBody>
          </p:sp>
        </p:grpSp>
        <p:sp>
          <p:nvSpPr>
            <p:cNvPr id="280" name="Double Bracket 279">
              <a:extLst>
                <a:ext uri="{FF2B5EF4-FFF2-40B4-BE49-F238E27FC236}">
                  <a16:creationId xmlns:a16="http://schemas.microsoft.com/office/drawing/2014/main" id="{860F4568-7FBE-5A60-EECD-4C64B5BB0E09}"/>
                </a:ext>
              </a:extLst>
            </p:cNvPr>
            <p:cNvSpPr/>
            <p:nvPr/>
          </p:nvSpPr>
          <p:spPr>
            <a:xfrm>
              <a:off x="8720589" y="3071174"/>
              <a:ext cx="1547118" cy="369332"/>
            </a:xfrm>
            <a:prstGeom prst="bracketPair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</a:t>
              </a:r>
              <a:r>
                <a:rPr lang="en-US" baseline="-25000" dirty="0">
                  <a:solidFill>
                    <a:schemeClr val="accent6"/>
                  </a:solidFill>
                </a:rPr>
                <a:t>i</a:t>
              </a:r>
              <a:r>
                <a:rPr lang="en-US" baseline="30000" dirty="0">
                  <a:solidFill>
                    <a:schemeClr val="accent6"/>
                  </a:solidFill>
                </a:rPr>
                <a:t>1</a:t>
              </a:r>
              <a:r>
                <a:rPr lang="en-US" dirty="0">
                  <a:solidFill>
                    <a:schemeClr val="accent6"/>
                  </a:solidFill>
                </a:rPr>
                <a:t> , (</a:t>
              </a:r>
              <a:r>
                <a:rPr lang="en-US" dirty="0" err="1">
                  <a:solidFill>
                    <a:schemeClr val="accent6"/>
                  </a:solidFill>
                </a:rPr>
                <a:t>I_out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584CF6BF-9794-71C2-9890-BA5623A3236A}"/>
              </a:ext>
            </a:extLst>
          </p:cNvPr>
          <p:cNvCxnSpPr>
            <a:cxnSpLocks/>
            <a:stCxn id="277" idx="3"/>
            <a:endCxn id="281" idx="1"/>
          </p:cNvCxnSpPr>
          <p:nvPr/>
        </p:nvCxnSpPr>
        <p:spPr>
          <a:xfrm flipV="1">
            <a:off x="15465673" y="4256821"/>
            <a:ext cx="1522300" cy="36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>
            <a:extLst>
              <a:ext uri="{FF2B5EF4-FFF2-40B4-BE49-F238E27FC236}">
                <a16:creationId xmlns:a16="http://schemas.microsoft.com/office/drawing/2014/main" id="{DD536C9A-0EBB-8D50-D8CD-910C7936F447}"/>
              </a:ext>
            </a:extLst>
          </p:cNvPr>
          <p:cNvCxnSpPr>
            <a:cxnSpLocks/>
            <a:stCxn id="133" idx="0"/>
            <a:endCxn id="281" idx="1"/>
          </p:cNvCxnSpPr>
          <p:nvPr/>
        </p:nvCxnSpPr>
        <p:spPr>
          <a:xfrm rot="16200000" flipH="1">
            <a:off x="9316089" y="-3415064"/>
            <a:ext cx="2878449" cy="12465320"/>
          </a:xfrm>
          <a:prstGeom prst="curvedConnector4">
            <a:avLst>
              <a:gd name="adj1" fmla="val -21344"/>
              <a:gd name="adj2" fmla="val 86571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418B5BE4-45F4-243E-5C5A-5FF11ED190BE}"/>
              </a:ext>
            </a:extLst>
          </p:cNvPr>
          <p:cNvSpPr/>
          <p:nvPr/>
        </p:nvSpPr>
        <p:spPr>
          <a:xfrm>
            <a:off x="19320336" y="2334362"/>
            <a:ext cx="760455" cy="7221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</a:rPr>
              <a:t>Σ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02" name="Curved Connector 301">
            <a:extLst>
              <a:ext uri="{FF2B5EF4-FFF2-40B4-BE49-F238E27FC236}">
                <a16:creationId xmlns:a16="http://schemas.microsoft.com/office/drawing/2014/main" id="{363F47A5-0B10-B953-795C-CBE273FB53DE}"/>
              </a:ext>
            </a:extLst>
          </p:cNvPr>
          <p:cNvCxnSpPr>
            <a:cxnSpLocks/>
            <a:stCxn id="215" idx="3"/>
            <a:endCxn id="301" idx="1"/>
          </p:cNvCxnSpPr>
          <p:nvPr/>
        </p:nvCxnSpPr>
        <p:spPr>
          <a:xfrm flipV="1">
            <a:off x="12307089" y="2695427"/>
            <a:ext cx="7013246" cy="112720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5" name="Double Bracket 304">
            <a:extLst>
              <a:ext uri="{FF2B5EF4-FFF2-40B4-BE49-F238E27FC236}">
                <a16:creationId xmlns:a16="http://schemas.microsoft.com/office/drawing/2014/main" id="{A9D3FCFC-E069-4856-448C-435EE73606E3}"/>
              </a:ext>
            </a:extLst>
          </p:cNvPr>
          <p:cNvSpPr/>
          <p:nvPr/>
        </p:nvSpPr>
        <p:spPr>
          <a:xfrm>
            <a:off x="21305042" y="2558017"/>
            <a:ext cx="15471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, (</a:t>
            </a:r>
            <a:r>
              <a:rPr lang="en-US" dirty="0" err="1">
                <a:solidFill>
                  <a:schemeClr val="accent6"/>
                </a:solidFill>
              </a:rPr>
              <a:t>I_out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F2F003FE-8A3A-B26E-3BD5-F76B981AF31A}"/>
              </a:ext>
            </a:extLst>
          </p:cNvPr>
          <p:cNvCxnSpPr>
            <a:cxnSpLocks/>
            <a:endCxn id="301" idx="1"/>
          </p:cNvCxnSpPr>
          <p:nvPr/>
        </p:nvCxnSpPr>
        <p:spPr>
          <a:xfrm rot="5400000" flipH="1" flipV="1">
            <a:off x="18529684" y="3270358"/>
            <a:ext cx="1365582" cy="215720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Rounded Rectangle 309">
            <a:extLst>
              <a:ext uri="{FF2B5EF4-FFF2-40B4-BE49-F238E27FC236}">
                <a16:creationId xmlns:a16="http://schemas.microsoft.com/office/drawing/2014/main" id="{18F11833-85E0-BABB-FF78-DEFDD133C31D}"/>
              </a:ext>
            </a:extLst>
          </p:cNvPr>
          <p:cNvSpPr/>
          <p:nvPr/>
        </p:nvSpPr>
        <p:spPr>
          <a:xfrm>
            <a:off x="8778240" y="824157"/>
            <a:ext cx="11465144" cy="6644788"/>
          </a:xfrm>
          <a:prstGeom prst="roundRect">
            <a:avLst/>
          </a:prstGeom>
          <a:noFill/>
          <a:ln w="920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00CF17A9-F769-025B-5DFC-6B2BB483A479}"/>
              </a:ext>
            </a:extLst>
          </p:cNvPr>
          <p:cNvSpPr/>
          <p:nvPr/>
        </p:nvSpPr>
        <p:spPr>
          <a:xfrm>
            <a:off x="23413811" y="692890"/>
            <a:ext cx="2239924" cy="6644788"/>
          </a:xfrm>
          <a:prstGeom prst="roundRect">
            <a:avLst/>
          </a:prstGeom>
          <a:noFill/>
          <a:ln w="920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C946069B-C1DF-3D22-9BF3-42328118A1E5}"/>
              </a:ext>
            </a:extLst>
          </p:cNvPr>
          <p:cNvSpPr txBox="1"/>
          <p:nvPr/>
        </p:nvSpPr>
        <p:spPr>
          <a:xfrm>
            <a:off x="24001416" y="3308780"/>
            <a:ext cx="1064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...</a:t>
            </a:r>
          </a:p>
        </p:txBody>
      </p:sp>
      <p:sp>
        <p:nvSpPr>
          <p:cNvPr id="315" name="Double Bracket 314">
            <a:extLst>
              <a:ext uri="{FF2B5EF4-FFF2-40B4-BE49-F238E27FC236}">
                <a16:creationId xmlns:a16="http://schemas.microsoft.com/office/drawing/2014/main" id="{1DBBC4A0-5F7C-317C-9F16-E48F7808FFC7}"/>
              </a:ext>
            </a:extLst>
          </p:cNvPr>
          <p:cNvSpPr/>
          <p:nvPr/>
        </p:nvSpPr>
        <p:spPr>
          <a:xfrm>
            <a:off x="21448519" y="6491139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order=L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16" name="Double Bracket 315">
            <a:extLst>
              <a:ext uri="{FF2B5EF4-FFF2-40B4-BE49-F238E27FC236}">
                <a16:creationId xmlns:a16="http://schemas.microsoft.com/office/drawing/2014/main" id="{61024495-D36E-A96D-CE83-A293F3E7F0B9}"/>
              </a:ext>
            </a:extLst>
          </p:cNvPr>
          <p:cNvSpPr/>
          <p:nvPr/>
        </p:nvSpPr>
        <p:spPr>
          <a:xfrm>
            <a:off x="21305042" y="677511"/>
            <a:ext cx="15471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, (</a:t>
            </a:r>
            <a:r>
              <a:rPr lang="en-US" i="1" dirty="0">
                <a:solidFill>
                  <a:schemeClr val="accent6"/>
                </a:solidFill>
              </a:rPr>
              <a:t>v </a:t>
            </a:r>
            <a:r>
              <a:rPr lang="en-US" dirty="0">
                <a:solidFill>
                  <a:schemeClr val="accent6"/>
                </a:solidFill>
              </a:rPr>
              <a:t>x 0e)</a:t>
            </a: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EA43B139-E3FA-A9F0-557A-CBDBEB8DD146}"/>
              </a:ext>
            </a:extLst>
          </p:cNvPr>
          <p:cNvSpPr/>
          <p:nvPr/>
        </p:nvSpPr>
        <p:spPr>
          <a:xfrm>
            <a:off x="21312636" y="1241060"/>
            <a:ext cx="1547118" cy="369332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, (</a:t>
            </a:r>
            <a:r>
              <a:rPr lang="en-US" i="1" dirty="0">
                <a:solidFill>
                  <a:srgbClr val="C00000"/>
                </a:solidFill>
              </a:rPr>
              <a:t>v </a:t>
            </a:r>
            <a:r>
              <a:rPr lang="en-US" dirty="0">
                <a:solidFill>
                  <a:srgbClr val="C00000"/>
                </a:solidFill>
              </a:rPr>
              <a:t>x 0e)</a:t>
            </a:r>
          </a:p>
        </p:txBody>
      </p:sp>
      <p:sp>
        <p:nvSpPr>
          <p:cNvPr id="318" name="Double Bracket 317">
            <a:extLst>
              <a:ext uri="{FF2B5EF4-FFF2-40B4-BE49-F238E27FC236}">
                <a16:creationId xmlns:a16="http://schemas.microsoft.com/office/drawing/2014/main" id="{78C9BE43-9D68-C354-5136-FC7C89A4EFDC}"/>
              </a:ext>
            </a:extLst>
          </p:cNvPr>
          <p:cNvSpPr/>
          <p:nvPr/>
        </p:nvSpPr>
        <p:spPr>
          <a:xfrm>
            <a:off x="21298792" y="1734067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...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61C469FF-4F55-CFAD-23FD-6317AA389451}"/>
              </a:ext>
            </a:extLst>
          </p:cNvPr>
          <p:cNvCxnSpPr>
            <a:cxnSpLocks/>
            <a:endCxn id="305" idx="1"/>
          </p:cNvCxnSpPr>
          <p:nvPr/>
        </p:nvCxnSpPr>
        <p:spPr>
          <a:xfrm>
            <a:off x="20110445" y="2694515"/>
            <a:ext cx="1194597" cy="481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>
            <a:extLst>
              <a:ext uri="{FF2B5EF4-FFF2-40B4-BE49-F238E27FC236}">
                <a16:creationId xmlns:a16="http://schemas.microsoft.com/office/drawing/2014/main" id="{A265E650-A35C-D8FA-5AA5-FF48939D1FDE}"/>
              </a:ext>
            </a:extLst>
          </p:cNvPr>
          <p:cNvCxnSpPr>
            <a:cxnSpLocks/>
            <a:stCxn id="133" idx="0"/>
            <a:endCxn id="316" idx="0"/>
          </p:cNvCxnSpPr>
          <p:nvPr/>
        </p:nvCxnSpPr>
        <p:spPr>
          <a:xfrm rot="5400000" flipH="1" flipV="1">
            <a:off x="12950197" y="-7750032"/>
            <a:ext cx="700861" cy="17555948"/>
          </a:xfrm>
          <a:prstGeom prst="curvedConnector3">
            <a:avLst>
              <a:gd name="adj1" fmla="val 188532"/>
            </a:avLst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urved Connector 329">
            <a:extLst>
              <a:ext uri="{FF2B5EF4-FFF2-40B4-BE49-F238E27FC236}">
                <a16:creationId xmlns:a16="http://schemas.microsoft.com/office/drawing/2014/main" id="{ADDF3837-78C5-CD38-B7FB-A3DE33EC43B4}"/>
              </a:ext>
            </a:extLst>
          </p:cNvPr>
          <p:cNvCxnSpPr>
            <a:cxnSpLocks/>
            <a:stCxn id="193" idx="0"/>
            <a:endCxn id="318" idx="0"/>
          </p:cNvCxnSpPr>
          <p:nvPr/>
        </p:nvCxnSpPr>
        <p:spPr>
          <a:xfrm rot="16200000" flipH="1">
            <a:off x="14739063" y="-5599220"/>
            <a:ext cx="123675" cy="14542899"/>
          </a:xfrm>
          <a:prstGeom prst="curvedConnector3">
            <a:avLst>
              <a:gd name="adj1" fmla="val -1146004"/>
            </a:avLst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urved Connector 336">
            <a:extLst>
              <a:ext uri="{FF2B5EF4-FFF2-40B4-BE49-F238E27FC236}">
                <a16:creationId xmlns:a16="http://schemas.microsoft.com/office/drawing/2014/main" id="{91CD0438-1917-548D-A2AC-102DC7283599}"/>
              </a:ext>
            </a:extLst>
          </p:cNvPr>
          <p:cNvCxnSpPr>
            <a:cxnSpLocks/>
            <a:stCxn id="178" idx="2"/>
            <a:endCxn id="315" idx="2"/>
          </p:cNvCxnSpPr>
          <p:nvPr/>
        </p:nvCxnSpPr>
        <p:spPr>
          <a:xfrm rot="5400000" flipH="1" flipV="1">
            <a:off x="14858998" y="-275601"/>
            <a:ext cx="227007" cy="14499152"/>
          </a:xfrm>
          <a:prstGeom prst="curvedConnector3">
            <a:avLst>
              <a:gd name="adj1" fmla="val -353896"/>
            </a:avLst>
          </a:prstGeom>
          <a:ln w="3492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6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22200-16CB-035F-1368-2D69A32CA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A839BCA5-92EF-06B8-F838-98BD8856A74D}"/>
              </a:ext>
            </a:extLst>
          </p:cNvPr>
          <p:cNvSpPr/>
          <p:nvPr/>
        </p:nvSpPr>
        <p:spPr>
          <a:xfrm>
            <a:off x="208459" y="6479038"/>
            <a:ext cx="3613625" cy="939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9B56F9C7-BD66-6E11-6310-B67754B3C5C0}"/>
              </a:ext>
            </a:extLst>
          </p:cNvPr>
          <p:cNvSpPr/>
          <p:nvPr/>
        </p:nvSpPr>
        <p:spPr>
          <a:xfrm>
            <a:off x="2795751" y="2771503"/>
            <a:ext cx="767638" cy="1604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B02A769-0009-2DEA-8ABF-CD3EDD8CAB99}"/>
              </a:ext>
            </a:extLst>
          </p:cNvPr>
          <p:cNvGrpSpPr/>
          <p:nvPr/>
        </p:nvGrpSpPr>
        <p:grpSpPr>
          <a:xfrm>
            <a:off x="4152230" y="4365178"/>
            <a:ext cx="1547117" cy="1073159"/>
            <a:chOff x="2403203" y="3984978"/>
            <a:chExt cx="1547117" cy="1073159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A7510F6A-2DFF-F6A2-328D-497C68D803A4}"/>
                </a:ext>
              </a:extLst>
            </p:cNvPr>
            <p:cNvSpPr/>
            <p:nvPr/>
          </p:nvSpPr>
          <p:spPr>
            <a:xfrm>
              <a:off x="2403203" y="4227718"/>
              <a:ext cx="1547117" cy="8304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EACE5C9-8B0A-ECF1-EE68-54FB0ED16A5B}"/>
                </a:ext>
              </a:extLst>
            </p:cNvPr>
            <p:cNvSpPr txBox="1"/>
            <p:nvPr/>
          </p:nvSpPr>
          <p:spPr>
            <a:xfrm>
              <a:off x="2482917" y="3984978"/>
              <a:ext cx="145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Radial basis</a:t>
              </a: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423F1B4-FEEE-F6DC-6956-0C4BF5741EA2}"/>
                </a:ext>
              </a:extLst>
            </p:cNvPr>
            <p:cNvSpPr/>
            <p:nvPr/>
          </p:nvSpPr>
          <p:spPr>
            <a:xfrm>
              <a:off x="2468158" y="4554406"/>
              <a:ext cx="370703" cy="369333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844DCE8C-7E30-211B-CC1F-1666605F5CB0}"/>
                </a:ext>
              </a:extLst>
            </p:cNvPr>
            <p:cNvSpPr/>
            <p:nvPr/>
          </p:nvSpPr>
          <p:spPr>
            <a:xfrm>
              <a:off x="2664803" y="4768438"/>
              <a:ext cx="370703" cy="155301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55BD4CE-6C43-24E3-8582-C6B5002C0B24}"/>
                </a:ext>
              </a:extLst>
            </p:cNvPr>
            <p:cNvSpPr/>
            <p:nvPr/>
          </p:nvSpPr>
          <p:spPr>
            <a:xfrm>
              <a:off x="2861448" y="4687052"/>
              <a:ext cx="370703" cy="236687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3DC2617-C120-897D-681F-D53FEE2DF82F}"/>
                </a:ext>
              </a:extLst>
            </p:cNvPr>
            <p:cNvSpPr/>
            <p:nvPr/>
          </p:nvSpPr>
          <p:spPr>
            <a:xfrm>
              <a:off x="3058093" y="4380041"/>
              <a:ext cx="370703" cy="543698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CC5BA7-D6AA-182D-F099-F916F67B1230}"/>
                </a:ext>
              </a:extLst>
            </p:cNvPr>
            <p:cNvSpPr/>
            <p:nvPr/>
          </p:nvSpPr>
          <p:spPr>
            <a:xfrm>
              <a:off x="3254738" y="4354311"/>
              <a:ext cx="370703" cy="569429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B0B41B-8665-1309-CB33-BB683F82AA4E}"/>
                </a:ext>
              </a:extLst>
            </p:cNvPr>
            <p:cNvSpPr/>
            <p:nvPr/>
          </p:nvSpPr>
          <p:spPr>
            <a:xfrm>
              <a:off x="3451381" y="4687051"/>
              <a:ext cx="370703" cy="236688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2DD26247-E7C6-26B1-F967-65246036FB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525" y="6491139"/>
            <a:ext cx="3327400" cy="9398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E319FADB-C62B-1979-D064-FD0BB4E6838A}"/>
              </a:ext>
            </a:extLst>
          </p:cNvPr>
          <p:cNvSpPr/>
          <p:nvPr/>
        </p:nvSpPr>
        <p:spPr>
          <a:xfrm>
            <a:off x="660400" y="2217175"/>
            <a:ext cx="622300" cy="660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7E0806C-3782-67D8-CC13-EDCDFF0A935D}"/>
              </a:ext>
            </a:extLst>
          </p:cNvPr>
          <p:cNvSpPr/>
          <p:nvPr/>
        </p:nvSpPr>
        <p:spPr>
          <a:xfrm>
            <a:off x="660400" y="4583318"/>
            <a:ext cx="622300" cy="660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433C0D-FF83-DEBB-D71C-7BEDAC0C3CFB}"/>
              </a:ext>
            </a:extLst>
          </p:cNvPr>
          <p:cNvCxnSpPr>
            <a:cxnSpLocks/>
            <a:stCxn id="118" idx="0"/>
            <a:endCxn id="90" idx="4"/>
          </p:cNvCxnSpPr>
          <p:nvPr/>
        </p:nvCxnSpPr>
        <p:spPr>
          <a:xfrm flipV="1">
            <a:off x="971550" y="2877576"/>
            <a:ext cx="0" cy="17057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DFD92C-2B87-0504-1611-1B84A77596EE}"/>
              </a:ext>
            </a:extLst>
          </p:cNvPr>
          <p:cNvSpPr/>
          <p:nvPr/>
        </p:nvSpPr>
        <p:spPr>
          <a:xfrm>
            <a:off x="2909643" y="2920111"/>
            <a:ext cx="19770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8CF877-F0DF-91E3-EB76-145B3DA10401}"/>
              </a:ext>
            </a:extLst>
          </p:cNvPr>
          <p:cNvSpPr/>
          <p:nvPr/>
        </p:nvSpPr>
        <p:spPr>
          <a:xfrm>
            <a:off x="2909643" y="3619993"/>
            <a:ext cx="19770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A9E4A73-7646-3531-70A2-73F7E35F8DCA}"/>
              </a:ext>
            </a:extLst>
          </p:cNvPr>
          <p:cNvSpPr/>
          <p:nvPr/>
        </p:nvSpPr>
        <p:spPr>
          <a:xfrm>
            <a:off x="3223600" y="2927349"/>
            <a:ext cx="204623" cy="1338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78757A-50B8-FFDE-962C-DC1A6032AA96}"/>
              </a:ext>
            </a:extLst>
          </p:cNvPr>
          <p:cNvSpPr txBox="1"/>
          <p:nvPr/>
        </p:nvSpPr>
        <p:spPr>
          <a:xfrm>
            <a:off x="2175322" y="2601068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 Embedding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7A33C97-32C4-24A3-88C6-5FCA3CCF7054}"/>
              </a:ext>
            </a:extLst>
          </p:cNvPr>
          <p:cNvSpPr txBox="1"/>
          <p:nvPr/>
        </p:nvSpPr>
        <p:spPr>
          <a:xfrm>
            <a:off x="167933" y="1378373"/>
            <a:ext cx="160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node identity</a:t>
            </a:r>
          </a:p>
          <a:p>
            <a:pPr algn="ctr"/>
            <a:r>
              <a:rPr lang="en-US" dirty="0" err="1"/>
              <a:t>eg.</a:t>
            </a:r>
            <a:r>
              <a:rPr lang="en-US" dirty="0"/>
              <a:t> C, HETATM</a:t>
            </a:r>
          </a:p>
        </p:txBody>
      </p:sp>
      <p:sp>
        <p:nvSpPr>
          <p:cNvPr id="128" name="Double Bracket 127">
            <a:extLst>
              <a:ext uri="{FF2B5EF4-FFF2-40B4-BE49-F238E27FC236}">
                <a16:creationId xmlns:a16="http://schemas.microsoft.com/office/drawing/2014/main" id="{A2E11C1C-B96B-C92D-90EC-C4835E271069}"/>
              </a:ext>
            </a:extLst>
          </p:cNvPr>
          <p:cNvSpPr/>
          <p:nvPr/>
        </p:nvSpPr>
        <p:spPr>
          <a:xfrm>
            <a:off x="3749094" y="3381775"/>
            <a:ext cx="18587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baseline="30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 , (...0e, “</a:t>
            </a:r>
            <a:r>
              <a:rPr lang="en-US" dirty="0" err="1">
                <a:solidFill>
                  <a:schemeClr val="accent6"/>
                </a:solidFill>
              </a:rPr>
              <a:t>I_in</a:t>
            </a:r>
            <a:r>
              <a:rPr lang="en-US" dirty="0">
                <a:solidFill>
                  <a:schemeClr val="accent6"/>
                </a:solidFill>
              </a:rPr>
              <a:t>”)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B086EB1-2E85-600D-E6FB-7DD6D1EAF330}"/>
              </a:ext>
            </a:extLst>
          </p:cNvPr>
          <p:cNvSpPr/>
          <p:nvPr/>
        </p:nvSpPr>
        <p:spPr>
          <a:xfrm>
            <a:off x="2923646" y="957027"/>
            <a:ext cx="516444" cy="1604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BC33673-935B-278C-2F7E-B533F000EFF4}"/>
              </a:ext>
            </a:extLst>
          </p:cNvPr>
          <p:cNvSpPr txBox="1"/>
          <p:nvPr/>
        </p:nvSpPr>
        <p:spPr>
          <a:xfrm>
            <a:off x="2835598" y="685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OHE</a:t>
            </a:r>
          </a:p>
        </p:txBody>
      </p:sp>
      <p:sp>
        <p:nvSpPr>
          <p:cNvPr id="133" name="Double Bracket 132">
            <a:extLst>
              <a:ext uri="{FF2B5EF4-FFF2-40B4-BE49-F238E27FC236}">
                <a16:creationId xmlns:a16="http://schemas.microsoft.com/office/drawing/2014/main" id="{7CD16AF8-D39B-9258-116F-3973F5AFD24F}"/>
              </a:ext>
            </a:extLst>
          </p:cNvPr>
          <p:cNvSpPr/>
          <p:nvPr/>
        </p:nvSpPr>
        <p:spPr>
          <a:xfrm>
            <a:off x="3749094" y="1378372"/>
            <a:ext cx="15471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, (</a:t>
            </a:r>
            <a:r>
              <a:rPr lang="en-US" i="1" dirty="0">
                <a:solidFill>
                  <a:schemeClr val="accent6"/>
                </a:solidFill>
              </a:rPr>
              <a:t>v </a:t>
            </a:r>
            <a:r>
              <a:rPr lang="en-US" dirty="0">
                <a:solidFill>
                  <a:schemeClr val="accent6"/>
                </a:solidFill>
              </a:rPr>
              <a:t>x 0e)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FBA6C964-6C38-D77C-D887-6C2F985E5695}"/>
              </a:ext>
            </a:extLst>
          </p:cNvPr>
          <p:cNvSpPr/>
          <p:nvPr/>
        </p:nvSpPr>
        <p:spPr>
          <a:xfrm>
            <a:off x="3046945" y="1055132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F2DB287-31DF-BF36-E99F-D9CB9690CC55}"/>
              </a:ext>
            </a:extLst>
          </p:cNvPr>
          <p:cNvSpPr/>
          <p:nvPr/>
        </p:nvSpPr>
        <p:spPr>
          <a:xfrm>
            <a:off x="3042215" y="1366027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2F947A7-7D4E-12CC-4EED-1129BE7885E4}"/>
              </a:ext>
            </a:extLst>
          </p:cNvPr>
          <p:cNvSpPr/>
          <p:nvPr/>
        </p:nvSpPr>
        <p:spPr>
          <a:xfrm>
            <a:off x="3042215" y="1673018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07AC1EC-6E71-FF39-96B5-4673A7C8219F}"/>
              </a:ext>
            </a:extLst>
          </p:cNvPr>
          <p:cNvSpPr/>
          <p:nvPr/>
        </p:nvSpPr>
        <p:spPr>
          <a:xfrm>
            <a:off x="3039630" y="2235206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0044B1E-B673-BE41-C73E-FAA8D5E433FF}"/>
              </a:ext>
            </a:extLst>
          </p:cNvPr>
          <p:cNvSpPr txBox="1"/>
          <p:nvPr/>
        </p:nvSpPr>
        <p:spPr>
          <a:xfrm>
            <a:off x="2995674" y="18559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5AD05FAB-50E3-E6BC-6756-FF0E1BC1FA44}"/>
              </a:ext>
            </a:extLst>
          </p:cNvPr>
          <p:cNvCxnSpPr>
            <a:stCxn id="90" idx="6"/>
            <a:endCxn id="131" idx="1"/>
          </p:cNvCxnSpPr>
          <p:nvPr/>
        </p:nvCxnSpPr>
        <p:spPr>
          <a:xfrm flipV="1">
            <a:off x="1282700" y="1759097"/>
            <a:ext cx="1640946" cy="788278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53AE6350-BB45-8924-60A7-8EF8CB19F7BF}"/>
              </a:ext>
            </a:extLst>
          </p:cNvPr>
          <p:cNvCxnSpPr>
            <a:cxnSpLocks/>
            <a:stCxn id="90" idx="6"/>
            <a:endCxn id="124" idx="1"/>
          </p:cNvCxnSpPr>
          <p:nvPr/>
        </p:nvCxnSpPr>
        <p:spPr>
          <a:xfrm>
            <a:off x="1282701" y="2547375"/>
            <a:ext cx="1513051" cy="1026198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Double Bracket 144">
            <a:extLst>
              <a:ext uri="{FF2B5EF4-FFF2-40B4-BE49-F238E27FC236}">
                <a16:creationId xmlns:a16="http://schemas.microsoft.com/office/drawing/2014/main" id="{A9A84C50-71A0-A07D-3968-6791AA9D4CD4}"/>
              </a:ext>
            </a:extLst>
          </p:cNvPr>
          <p:cNvSpPr/>
          <p:nvPr/>
        </p:nvSpPr>
        <p:spPr>
          <a:xfrm>
            <a:off x="1036504" y="4054290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x 1o)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7A4EB4E-7E01-E840-3B6E-8F4FAB808164}"/>
              </a:ext>
            </a:extLst>
          </p:cNvPr>
          <p:cNvSpPr txBox="1"/>
          <p:nvPr/>
        </p:nvSpPr>
        <p:spPr>
          <a:xfrm>
            <a:off x="913200" y="6204314"/>
            <a:ext cx="239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Spherical Harmonics</a:t>
            </a:r>
          </a:p>
        </p:txBody>
      </p:sp>
      <p:sp>
        <p:nvSpPr>
          <p:cNvPr id="160" name="Double Bracket 159">
            <a:extLst>
              <a:ext uri="{FF2B5EF4-FFF2-40B4-BE49-F238E27FC236}">
                <a16:creationId xmlns:a16="http://schemas.microsoft.com/office/drawing/2014/main" id="{22CBB4D6-3DA2-2C5B-BC03-5A2A31E5FEB2}"/>
              </a:ext>
            </a:extLst>
          </p:cNvPr>
          <p:cNvSpPr/>
          <p:nvPr/>
        </p:nvSpPr>
        <p:spPr>
          <a:xfrm>
            <a:off x="5807467" y="4838292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AACD48F-D46C-6F96-AC9B-11EE12BB4584}"/>
              </a:ext>
            </a:extLst>
          </p:cNvPr>
          <p:cNvSpPr/>
          <p:nvPr/>
        </p:nvSpPr>
        <p:spPr>
          <a:xfrm>
            <a:off x="5807467" y="6449430"/>
            <a:ext cx="1005596" cy="9519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Double Bracket 163">
            <a:extLst>
              <a:ext uri="{FF2B5EF4-FFF2-40B4-BE49-F238E27FC236}">
                <a16:creationId xmlns:a16="http://schemas.microsoft.com/office/drawing/2014/main" id="{8B319753-129F-BEB9-6E68-45987BEDDD26}"/>
              </a:ext>
            </a:extLst>
          </p:cNvPr>
          <p:cNvSpPr/>
          <p:nvPr/>
        </p:nvSpPr>
        <p:spPr>
          <a:xfrm>
            <a:off x="2387981" y="4865710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d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4291755-3977-1DFB-FEE5-C0DA71B59511}"/>
              </a:ext>
            </a:extLst>
          </p:cNvPr>
          <p:cNvCxnSpPr/>
          <p:nvPr/>
        </p:nvCxnSpPr>
        <p:spPr>
          <a:xfrm>
            <a:off x="1898249" y="4456788"/>
            <a:ext cx="1281321" cy="416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C618511-6A8E-94C0-3EA9-C489E240CC18}"/>
              </a:ext>
            </a:extLst>
          </p:cNvPr>
          <p:cNvSpPr txBox="1"/>
          <p:nvPr/>
        </p:nvSpPr>
        <p:spPr>
          <a:xfrm>
            <a:off x="2103173" y="44579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norm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724ADAA-2644-2E00-D112-9243222FEFDC}"/>
              </a:ext>
            </a:extLst>
          </p:cNvPr>
          <p:cNvCxnSpPr>
            <a:cxnSpLocks/>
          </p:cNvCxnSpPr>
          <p:nvPr/>
        </p:nvCxnSpPr>
        <p:spPr>
          <a:xfrm>
            <a:off x="1772965" y="4672401"/>
            <a:ext cx="0" cy="15646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467581E9-987B-D3D8-8F95-427E51163D3D}"/>
              </a:ext>
            </a:extLst>
          </p:cNvPr>
          <p:cNvSpPr txBox="1"/>
          <p:nvPr/>
        </p:nvSpPr>
        <p:spPr>
          <a:xfrm>
            <a:off x="1015592" y="5290596"/>
            <a:ext cx="14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Includes higher order</a:t>
            </a:r>
          </a:p>
        </p:txBody>
      </p:sp>
      <p:sp>
        <p:nvSpPr>
          <p:cNvPr id="171" name="Double Bracket 170">
            <a:extLst>
              <a:ext uri="{FF2B5EF4-FFF2-40B4-BE49-F238E27FC236}">
                <a16:creationId xmlns:a16="http://schemas.microsoft.com/office/drawing/2014/main" id="{22E890C3-E9CD-C215-647D-F517247D3FFF}"/>
              </a:ext>
            </a:extLst>
          </p:cNvPr>
          <p:cNvSpPr/>
          <p:nvPr/>
        </p:nvSpPr>
        <p:spPr>
          <a:xfrm>
            <a:off x="3985672" y="6697649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order=L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CEC4B14-4A35-6EEE-14A5-6E10D8941770}"/>
              </a:ext>
            </a:extLst>
          </p:cNvPr>
          <p:cNvSpPr txBox="1"/>
          <p:nvPr/>
        </p:nvSpPr>
        <p:spPr>
          <a:xfrm>
            <a:off x="5748573" y="6314709"/>
            <a:ext cx="112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Distance</a:t>
            </a:r>
          </a:p>
          <a:p>
            <a:r>
              <a:rPr lang="en-US" b="1" dirty="0"/>
              <a:t>Smooth</a:t>
            </a:r>
          </a:p>
        </p:txBody>
      </p:sp>
      <p:sp>
        <p:nvSpPr>
          <p:cNvPr id="173" name="Arc 172">
            <a:extLst>
              <a:ext uri="{FF2B5EF4-FFF2-40B4-BE49-F238E27FC236}">
                <a16:creationId xmlns:a16="http://schemas.microsoft.com/office/drawing/2014/main" id="{ED027A15-D439-027B-839E-921801C8CE40}"/>
              </a:ext>
            </a:extLst>
          </p:cNvPr>
          <p:cNvSpPr/>
          <p:nvPr/>
        </p:nvSpPr>
        <p:spPr>
          <a:xfrm>
            <a:off x="5385759" y="6915566"/>
            <a:ext cx="1018573" cy="830419"/>
          </a:xfrm>
          <a:prstGeom prst="arc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24B14BE-EBD6-B15F-FA5C-3BFBC270B6C4}"/>
              </a:ext>
            </a:extLst>
          </p:cNvPr>
          <p:cNvCxnSpPr>
            <a:cxnSpLocks/>
          </p:cNvCxnSpPr>
          <p:nvPr/>
        </p:nvCxnSpPr>
        <p:spPr>
          <a:xfrm flipV="1">
            <a:off x="6395053" y="7326357"/>
            <a:ext cx="363112" cy="1"/>
          </a:xfrm>
          <a:prstGeom prst="line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Double Bracket 177">
            <a:extLst>
              <a:ext uri="{FF2B5EF4-FFF2-40B4-BE49-F238E27FC236}">
                <a16:creationId xmlns:a16="http://schemas.microsoft.com/office/drawing/2014/main" id="{9EDF105C-AF7A-44AD-CB80-CD4C7507D4F0}"/>
              </a:ext>
            </a:extLst>
          </p:cNvPr>
          <p:cNvSpPr/>
          <p:nvPr/>
        </p:nvSpPr>
        <p:spPr>
          <a:xfrm>
            <a:off x="6949367" y="6718146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order=L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79" name="Double Bracket 178">
            <a:extLst>
              <a:ext uri="{FF2B5EF4-FFF2-40B4-BE49-F238E27FC236}">
                <a16:creationId xmlns:a16="http://schemas.microsoft.com/office/drawing/2014/main" id="{7429FA3B-E87A-8398-8820-5BF1C436ACB5}"/>
              </a:ext>
            </a:extLst>
          </p:cNvPr>
          <p:cNvSpPr/>
          <p:nvPr/>
        </p:nvSpPr>
        <p:spPr>
          <a:xfrm>
            <a:off x="3760962" y="1885423"/>
            <a:ext cx="1547118" cy="369332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, (</a:t>
            </a:r>
            <a:r>
              <a:rPr lang="en-US" i="1" dirty="0">
                <a:solidFill>
                  <a:srgbClr val="C00000"/>
                </a:solidFill>
              </a:rPr>
              <a:t>v </a:t>
            </a:r>
            <a:r>
              <a:rPr lang="en-US" dirty="0">
                <a:solidFill>
                  <a:srgbClr val="C00000"/>
                </a:solidFill>
              </a:rPr>
              <a:t>x 0e)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DB6B430-3802-39C8-DDCF-075743577E60}"/>
              </a:ext>
            </a:extLst>
          </p:cNvPr>
          <p:cNvGrpSpPr/>
          <p:nvPr/>
        </p:nvGrpSpPr>
        <p:grpSpPr>
          <a:xfrm>
            <a:off x="6139279" y="969478"/>
            <a:ext cx="555088" cy="1586031"/>
            <a:chOff x="6155504" y="-9524"/>
            <a:chExt cx="555088" cy="1586031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84E9D5BD-430A-62DE-5777-AC57A302DC9D}"/>
                </a:ext>
              </a:extLst>
            </p:cNvPr>
            <p:cNvSpPr/>
            <p:nvPr/>
          </p:nvSpPr>
          <p:spPr>
            <a:xfrm>
              <a:off x="6185689" y="397553"/>
              <a:ext cx="516444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6D1803E8-0613-E191-6ADD-0FE9BDA7ECB6}"/>
                </a:ext>
              </a:extLst>
            </p:cNvPr>
            <p:cNvSpPr/>
            <p:nvPr/>
          </p:nvSpPr>
          <p:spPr>
            <a:xfrm>
              <a:off x="6185689" y="802364"/>
              <a:ext cx="516444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154408DD-54A4-2619-F240-1A7AD46E5802}"/>
                </a:ext>
              </a:extLst>
            </p:cNvPr>
            <p:cNvSpPr/>
            <p:nvPr/>
          </p:nvSpPr>
          <p:spPr>
            <a:xfrm>
              <a:off x="6185689" y="1207175"/>
              <a:ext cx="516444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7C8A28E-FA9F-3A75-35F7-AD4E15C0922B}"/>
                </a:ext>
              </a:extLst>
            </p:cNvPr>
            <p:cNvSpPr txBox="1"/>
            <p:nvPr/>
          </p:nvSpPr>
          <p:spPr>
            <a:xfrm>
              <a:off x="6155504" y="-9524"/>
              <a:ext cx="55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Cat</a:t>
              </a:r>
            </a:p>
          </p:txBody>
        </p:sp>
      </p:grp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A767EBD-DBB2-FFBF-731C-583D33603221}"/>
              </a:ext>
            </a:extLst>
          </p:cNvPr>
          <p:cNvCxnSpPr>
            <a:stCxn id="133" idx="3"/>
            <a:endCxn id="180" idx="1"/>
          </p:cNvCxnSpPr>
          <p:nvPr/>
        </p:nvCxnSpPr>
        <p:spPr>
          <a:xfrm flipV="1">
            <a:off x="5296212" y="1561220"/>
            <a:ext cx="873252" cy="18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37EB4BC-1EEF-D331-3183-21FC837B963B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5308080" y="1966031"/>
            <a:ext cx="861384" cy="1040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276756F-1BA0-307D-D953-885E0F63C5BB}"/>
              </a:ext>
            </a:extLst>
          </p:cNvPr>
          <p:cNvCxnSpPr>
            <a:endCxn id="182" idx="2"/>
          </p:cNvCxnSpPr>
          <p:nvPr/>
        </p:nvCxnSpPr>
        <p:spPr>
          <a:xfrm flipH="1" flipV="1">
            <a:off x="6427687" y="2555508"/>
            <a:ext cx="148923" cy="22827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Double Bracket 192">
            <a:extLst>
              <a:ext uri="{FF2B5EF4-FFF2-40B4-BE49-F238E27FC236}">
                <a16:creationId xmlns:a16="http://schemas.microsoft.com/office/drawing/2014/main" id="{3E1A0CE5-7001-2C3E-7754-3F708E0AE6FF}"/>
              </a:ext>
            </a:extLst>
          </p:cNvPr>
          <p:cNvSpPr/>
          <p:nvPr/>
        </p:nvSpPr>
        <p:spPr>
          <a:xfrm>
            <a:off x="6755893" y="1610392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...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023E2DC-311D-EAF3-C2D3-2AB974D4C705}"/>
              </a:ext>
            </a:extLst>
          </p:cNvPr>
          <p:cNvSpPr txBox="1"/>
          <p:nvPr/>
        </p:nvSpPr>
        <p:spPr>
          <a:xfrm>
            <a:off x="10730979" y="-20427"/>
            <a:ext cx="3329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learns the weights for key and value tensor products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93B03E-7656-331E-DFB6-577592E49E6A}"/>
              </a:ext>
            </a:extLst>
          </p:cNvPr>
          <p:cNvGrpSpPr/>
          <p:nvPr/>
        </p:nvGrpSpPr>
        <p:grpSpPr>
          <a:xfrm>
            <a:off x="11512521" y="450823"/>
            <a:ext cx="2475388" cy="1586031"/>
            <a:chOff x="11512521" y="450823"/>
            <a:chExt cx="2475388" cy="1586031"/>
          </a:xfrm>
        </p:grpSpPr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8AE55DF7-FCEB-05AF-4C6A-593D23A330EC}"/>
                </a:ext>
              </a:extLst>
            </p:cNvPr>
            <p:cNvSpPr/>
            <p:nvPr/>
          </p:nvSpPr>
          <p:spPr>
            <a:xfrm>
              <a:off x="11537352" y="820155"/>
              <a:ext cx="767638" cy="121669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E310320-3EF6-54BA-84A4-C443E6CE7A57}"/>
                </a:ext>
              </a:extLst>
            </p:cNvPr>
            <p:cNvCxnSpPr>
              <a:cxnSpLocks/>
            </p:cNvCxnSpPr>
            <p:nvPr/>
          </p:nvCxnSpPr>
          <p:spPr>
            <a:xfrm>
              <a:off x="11548317" y="1388465"/>
              <a:ext cx="666553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A663565-3F5E-4CBE-59E8-C6F5F7A338CC}"/>
                </a:ext>
              </a:extLst>
            </p:cNvPr>
            <p:cNvSpPr txBox="1"/>
            <p:nvPr/>
          </p:nvSpPr>
          <p:spPr>
            <a:xfrm>
              <a:off x="11684398" y="450823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f_k</a:t>
              </a:r>
              <a:endParaRPr lang="en-US" b="1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86AE74F-7F9B-BB64-1B42-C027B40D3920}"/>
                </a:ext>
              </a:extLst>
            </p:cNvPr>
            <p:cNvSpPr/>
            <p:nvPr/>
          </p:nvSpPr>
          <p:spPr>
            <a:xfrm>
              <a:off x="11635530" y="947180"/>
              <a:ext cx="19770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1C116EC-AC95-D903-E688-E79B926279D3}"/>
                </a:ext>
              </a:extLst>
            </p:cNvPr>
            <p:cNvSpPr/>
            <p:nvPr/>
          </p:nvSpPr>
          <p:spPr>
            <a:xfrm>
              <a:off x="11956268" y="947180"/>
              <a:ext cx="197708" cy="908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31984DD-FA6D-30A5-7751-D9EE02632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12521" y="1102833"/>
              <a:ext cx="774700" cy="596900"/>
            </a:xfrm>
            <a:prstGeom prst="rect">
              <a:avLst/>
            </a:prstGeom>
          </p:spPr>
        </p:pic>
        <p:sp>
          <p:nvSpPr>
            <p:cNvPr id="196" name="Double Bracket 195">
              <a:extLst>
                <a:ext uri="{FF2B5EF4-FFF2-40B4-BE49-F238E27FC236}">
                  <a16:creationId xmlns:a16="http://schemas.microsoft.com/office/drawing/2014/main" id="{3AF108BC-DC1B-4175-3240-056B4480AC8E}"/>
                </a:ext>
              </a:extLst>
            </p:cNvPr>
            <p:cNvSpPr/>
            <p:nvPr/>
          </p:nvSpPr>
          <p:spPr>
            <a:xfrm>
              <a:off x="12440791" y="1210158"/>
              <a:ext cx="1547118" cy="369332"/>
            </a:xfrm>
            <a:prstGeom prst="bracketPair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/>
                  </a:solidFill>
                </a:rPr>
                <a:t>wk</a:t>
              </a:r>
              <a:r>
                <a:rPr lang="en-US" baseline="-25000" dirty="0" err="1">
                  <a:solidFill>
                    <a:schemeClr val="accent2"/>
                  </a:solidFill>
                </a:rPr>
                <a:t>ji</a:t>
              </a:r>
              <a:r>
                <a:rPr lang="en-US" dirty="0">
                  <a:solidFill>
                    <a:schemeClr val="accent2"/>
                  </a:solidFill>
                </a:rPr>
                <a:t> , (</a:t>
              </a:r>
              <a:r>
                <a:rPr lang="en-US" b="1" dirty="0">
                  <a:solidFill>
                    <a:schemeClr val="accent2"/>
                  </a:solidFill>
                </a:rPr>
                <a:t>T</a:t>
              </a:r>
              <a:r>
                <a:rPr lang="en-US" dirty="0">
                  <a:solidFill>
                    <a:schemeClr val="accent2"/>
                  </a:solidFill>
                </a:rPr>
                <a:t> x 0e)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8D0D00A-6B98-DE64-8C6F-4A6A35D77A24}"/>
              </a:ext>
            </a:extLst>
          </p:cNvPr>
          <p:cNvGrpSpPr/>
          <p:nvPr/>
        </p:nvGrpSpPr>
        <p:grpSpPr>
          <a:xfrm>
            <a:off x="9081976" y="2890914"/>
            <a:ext cx="3278669" cy="1365179"/>
            <a:chOff x="6989038" y="2481063"/>
            <a:chExt cx="3278669" cy="136517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0AA156B-35D8-DF60-DAF6-A21902DCFE30}"/>
                </a:ext>
              </a:extLst>
            </p:cNvPr>
            <p:cNvGrpSpPr/>
            <p:nvPr/>
          </p:nvGrpSpPr>
          <p:grpSpPr>
            <a:xfrm>
              <a:off x="6989038" y="2481063"/>
              <a:ext cx="1880643" cy="1365179"/>
              <a:chOff x="7987825" y="2518441"/>
              <a:chExt cx="1880643" cy="1365179"/>
            </a:xfrm>
          </p:grpSpPr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83579AF6-F11A-196F-D34A-1F2BEBE94DD7}"/>
                  </a:ext>
                </a:extLst>
              </p:cNvPr>
              <p:cNvSpPr/>
              <p:nvPr/>
            </p:nvSpPr>
            <p:spPr>
              <a:xfrm>
                <a:off x="8327133" y="2797723"/>
                <a:ext cx="1202028" cy="10858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DF1EA5D-4989-984C-3D3D-A40585413DBF}"/>
                  </a:ext>
                </a:extLst>
              </p:cNvPr>
              <p:cNvSpPr/>
              <p:nvPr/>
            </p:nvSpPr>
            <p:spPr>
              <a:xfrm>
                <a:off x="8417158" y="3000406"/>
                <a:ext cx="160207" cy="75019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600D325F-1A55-44C4-AED7-324CC7257688}"/>
                  </a:ext>
                </a:extLst>
              </p:cNvPr>
              <p:cNvSpPr/>
              <p:nvPr/>
            </p:nvSpPr>
            <p:spPr>
              <a:xfrm>
                <a:off x="8549329" y="2848006"/>
                <a:ext cx="867458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88804586-754A-911C-142F-7344F29448E8}"/>
                  </a:ext>
                </a:extLst>
              </p:cNvPr>
              <p:cNvSpPr txBox="1"/>
              <p:nvPr/>
            </p:nvSpPr>
            <p:spPr>
              <a:xfrm>
                <a:off x="7987825" y="2518441"/>
                <a:ext cx="1880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Skip connection</a:t>
                </a:r>
              </a:p>
            </p:txBody>
          </p:sp>
        </p:grpSp>
        <p:sp>
          <p:nvSpPr>
            <p:cNvPr id="215" name="Double Bracket 214">
              <a:extLst>
                <a:ext uri="{FF2B5EF4-FFF2-40B4-BE49-F238E27FC236}">
                  <a16:creationId xmlns:a16="http://schemas.microsoft.com/office/drawing/2014/main" id="{8DD2AB3D-AF14-3AD0-6B7D-74FB7242B888}"/>
                </a:ext>
              </a:extLst>
            </p:cNvPr>
            <p:cNvSpPr/>
            <p:nvPr/>
          </p:nvSpPr>
          <p:spPr>
            <a:xfrm>
              <a:off x="8720589" y="3071174"/>
              <a:ext cx="1547118" cy="369332"/>
            </a:xfrm>
            <a:prstGeom prst="bracketPair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</a:t>
              </a:r>
              <a:r>
                <a:rPr lang="en-US" baseline="-25000" dirty="0">
                  <a:solidFill>
                    <a:schemeClr val="accent6"/>
                  </a:solidFill>
                </a:rPr>
                <a:t>i</a:t>
              </a:r>
              <a:r>
                <a:rPr lang="en-US" baseline="30000" dirty="0">
                  <a:solidFill>
                    <a:schemeClr val="accent6"/>
                  </a:solidFill>
                </a:rPr>
                <a:t>0</a:t>
              </a:r>
              <a:r>
                <a:rPr lang="en-US" dirty="0">
                  <a:solidFill>
                    <a:schemeClr val="accent6"/>
                  </a:solidFill>
                </a:rPr>
                <a:t>’ , (</a:t>
              </a:r>
              <a:r>
                <a:rPr lang="en-US" dirty="0" err="1">
                  <a:solidFill>
                    <a:schemeClr val="accent6"/>
                  </a:solidFill>
                </a:rPr>
                <a:t>I_out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436F9B39-60BF-7DEB-A49F-34D9AB35C7BC}"/>
              </a:ext>
            </a:extLst>
          </p:cNvPr>
          <p:cNvSpPr txBox="1"/>
          <p:nvPr/>
        </p:nvSpPr>
        <p:spPr>
          <a:xfrm>
            <a:off x="11472156" y="4118318"/>
            <a:ext cx="188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Query projector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D8781B65-99FE-2E49-2C54-F76E88BD4AF3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8496485" y="1401283"/>
            <a:ext cx="3016036" cy="3464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28D1734-04B3-B800-02BA-2FB0261D336F}"/>
              </a:ext>
            </a:extLst>
          </p:cNvPr>
          <p:cNvCxnSpPr>
            <a:cxnSpLocks/>
            <a:endCxn id="247" idx="0"/>
          </p:cNvCxnSpPr>
          <p:nvPr/>
        </p:nvCxnSpPr>
        <p:spPr>
          <a:xfrm>
            <a:off x="13333802" y="1489458"/>
            <a:ext cx="633934" cy="4588482"/>
          </a:xfrm>
          <a:prstGeom prst="line">
            <a:avLst/>
          </a:prstGeom>
          <a:ln w="41275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13E9069D-6473-37B4-5B81-FFB0DDE96463}"/>
              </a:ext>
            </a:extLst>
          </p:cNvPr>
          <p:cNvCxnSpPr>
            <a:stCxn id="178" idx="3"/>
            <a:endCxn id="243" idx="1"/>
          </p:cNvCxnSpPr>
          <p:nvPr/>
        </p:nvCxnSpPr>
        <p:spPr>
          <a:xfrm flipV="1">
            <a:off x="8496485" y="6227206"/>
            <a:ext cx="4792734" cy="6756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Double Bracket 253">
            <a:extLst>
              <a:ext uri="{FF2B5EF4-FFF2-40B4-BE49-F238E27FC236}">
                <a16:creationId xmlns:a16="http://schemas.microsoft.com/office/drawing/2014/main" id="{F7B8633D-E8E7-A500-E4A7-1DF943E59582}"/>
              </a:ext>
            </a:extLst>
          </p:cNvPr>
          <p:cNvSpPr/>
          <p:nvPr/>
        </p:nvSpPr>
        <p:spPr>
          <a:xfrm>
            <a:off x="18658789" y="5827351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m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dirty="0" err="1">
                <a:solidFill>
                  <a:schemeClr val="accent2"/>
                </a:solidFill>
              </a:rPr>
              <a:t>I_mid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5E41DF-3590-6A4E-22A3-CFC2987BA2AE}"/>
              </a:ext>
            </a:extLst>
          </p:cNvPr>
          <p:cNvGrpSpPr/>
          <p:nvPr/>
        </p:nvGrpSpPr>
        <p:grpSpPr>
          <a:xfrm>
            <a:off x="13289219" y="5684257"/>
            <a:ext cx="1909636" cy="1413198"/>
            <a:chOff x="12535833" y="6055746"/>
            <a:chExt cx="1909636" cy="1413198"/>
          </a:xfrm>
        </p:grpSpPr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AE07E10D-6D5B-6B30-2D53-8F7A7DAAE9AA}"/>
                </a:ext>
              </a:extLst>
            </p:cNvPr>
            <p:cNvSpPr/>
            <p:nvPr/>
          </p:nvSpPr>
          <p:spPr>
            <a:xfrm>
              <a:off x="12535833" y="6055746"/>
              <a:ext cx="1202028" cy="10858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49A6337-5B13-A143-0C62-DD43F887F415}"/>
                </a:ext>
              </a:extLst>
            </p:cNvPr>
            <p:cNvSpPr/>
            <p:nvPr/>
          </p:nvSpPr>
          <p:spPr>
            <a:xfrm>
              <a:off x="12625859" y="6258428"/>
              <a:ext cx="160207" cy="7501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9235DF17-24EC-77F8-D266-B89775E1731E}"/>
                </a:ext>
              </a:extLst>
            </p:cNvPr>
            <p:cNvSpPr/>
            <p:nvPr/>
          </p:nvSpPr>
          <p:spPr>
            <a:xfrm>
              <a:off x="12758029" y="6106028"/>
              <a:ext cx="867458" cy="152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39E96BCD-4CCB-30B0-B005-D52C32BCB095}"/>
                </a:ext>
              </a:extLst>
            </p:cNvPr>
            <p:cNvSpPr/>
            <p:nvPr/>
          </p:nvSpPr>
          <p:spPr>
            <a:xfrm>
              <a:off x="13017500" y="6449429"/>
              <a:ext cx="393700" cy="43288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8346BA8-2343-FF78-966A-AD2D0492604E}"/>
                </a:ext>
              </a:extLst>
            </p:cNvPr>
            <p:cNvSpPr txBox="1"/>
            <p:nvPr/>
          </p:nvSpPr>
          <p:spPr>
            <a:xfrm>
              <a:off x="12564826" y="7099612"/>
              <a:ext cx="1880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TP_k</a:t>
              </a:r>
              <a:endParaRPr lang="en-US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1A137F2-50C4-79E2-24FD-EE6131DA5292}"/>
                </a:ext>
              </a:extLst>
            </p:cNvPr>
            <p:cNvSpPr txBox="1"/>
            <p:nvPr/>
          </p:nvSpPr>
          <p:spPr>
            <a:xfrm>
              <a:off x="12745519" y="6787091"/>
              <a:ext cx="1108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 weights</a:t>
              </a:r>
            </a:p>
          </p:txBody>
        </p:sp>
      </p:grpSp>
      <p:sp>
        <p:nvSpPr>
          <p:cNvPr id="257" name="Rounded Rectangle 256">
            <a:extLst>
              <a:ext uri="{FF2B5EF4-FFF2-40B4-BE49-F238E27FC236}">
                <a16:creationId xmlns:a16="http://schemas.microsoft.com/office/drawing/2014/main" id="{D7D87AF2-7ACC-827E-4955-DBB18C039725}"/>
              </a:ext>
            </a:extLst>
          </p:cNvPr>
          <p:cNvSpPr/>
          <p:nvPr/>
        </p:nvSpPr>
        <p:spPr>
          <a:xfrm>
            <a:off x="17742923" y="2024704"/>
            <a:ext cx="760455" cy="7221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</a:rPr>
              <a:t>Σ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61" name="Double Bracket 260">
            <a:extLst>
              <a:ext uri="{FF2B5EF4-FFF2-40B4-BE49-F238E27FC236}">
                <a16:creationId xmlns:a16="http://schemas.microsoft.com/office/drawing/2014/main" id="{865CAA18-9927-3E72-602D-36F00FF38989}"/>
              </a:ext>
            </a:extLst>
          </p:cNvPr>
          <p:cNvSpPr/>
          <p:nvPr/>
        </p:nvSpPr>
        <p:spPr>
          <a:xfrm>
            <a:off x="18818876" y="2838166"/>
            <a:ext cx="1547118" cy="369332"/>
          </a:xfrm>
          <a:prstGeom prst="bracketPair">
            <a:avLst/>
          </a:prstGeom>
          <a:ln w="38100">
            <a:solidFill>
              <a:schemeClr val="accent2">
                <a:alpha val="67211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US" baseline="-25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xi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, (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I_mid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F6EE8540-5D81-B906-AC9E-B2697291AF28}"/>
              </a:ext>
            </a:extLst>
          </p:cNvPr>
          <p:cNvCxnSpPr>
            <a:cxnSpLocks/>
            <a:stCxn id="261" idx="1"/>
          </p:cNvCxnSpPr>
          <p:nvPr/>
        </p:nvCxnSpPr>
        <p:spPr>
          <a:xfrm flipH="1" flipV="1">
            <a:off x="18503378" y="2779672"/>
            <a:ext cx="315499" cy="2431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Double Bracket 265">
            <a:extLst>
              <a:ext uri="{FF2B5EF4-FFF2-40B4-BE49-F238E27FC236}">
                <a16:creationId xmlns:a16="http://schemas.microsoft.com/office/drawing/2014/main" id="{09BF98B2-ABC2-8205-F2C8-8E2A588ACE42}"/>
              </a:ext>
            </a:extLst>
          </p:cNvPr>
          <p:cNvSpPr/>
          <p:nvPr/>
        </p:nvSpPr>
        <p:spPr>
          <a:xfrm>
            <a:off x="18849946" y="2293220"/>
            <a:ext cx="1547118" cy="369332"/>
          </a:xfrm>
          <a:prstGeom prst="bracketPair">
            <a:avLst/>
          </a:prstGeom>
          <a:ln w="38100">
            <a:solidFill>
              <a:schemeClr val="accent2">
                <a:alpha val="4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m</a:t>
            </a:r>
            <a:r>
              <a:rPr lang="en-US" baseline="-25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yi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, (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I_mid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D42C242-5E76-D040-D967-D75DB5FA0A7B}"/>
              </a:ext>
            </a:extLst>
          </p:cNvPr>
          <p:cNvCxnSpPr>
            <a:cxnSpLocks/>
            <a:stCxn id="266" idx="1"/>
            <a:endCxn id="257" idx="3"/>
          </p:cNvCxnSpPr>
          <p:nvPr/>
        </p:nvCxnSpPr>
        <p:spPr>
          <a:xfrm flipH="1" flipV="1">
            <a:off x="18503378" y="2385770"/>
            <a:ext cx="346569" cy="9211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905039E5-5CF5-1433-1880-812513D01CCE}"/>
              </a:ext>
            </a:extLst>
          </p:cNvPr>
          <p:cNvSpPr txBox="1"/>
          <p:nvPr/>
        </p:nvSpPr>
        <p:spPr>
          <a:xfrm>
            <a:off x="19401517" y="182905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...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172431C8-9960-8B85-C6EF-4768A7B469C0}"/>
              </a:ext>
            </a:extLst>
          </p:cNvPr>
          <p:cNvCxnSpPr>
            <a:cxnSpLocks/>
          </p:cNvCxnSpPr>
          <p:nvPr/>
        </p:nvCxnSpPr>
        <p:spPr>
          <a:xfrm flipV="1">
            <a:off x="18123149" y="1585064"/>
            <a:ext cx="0" cy="4329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Double Bracket 276">
            <a:extLst>
              <a:ext uri="{FF2B5EF4-FFF2-40B4-BE49-F238E27FC236}">
                <a16:creationId xmlns:a16="http://schemas.microsoft.com/office/drawing/2014/main" id="{1B1F9D88-12C9-D374-F9A3-505C79293EFB}"/>
              </a:ext>
            </a:extLst>
          </p:cNvPr>
          <p:cNvSpPr/>
          <p:nvPr/>
        </p:nvSpPr>
        <p:spPr>
          <a:xfrm>
            <a:off x="17349591" y="1077534"/>
            <a:ext cx="15471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, (</a:t>
            </a:r>
            <a:r>
              <a:rPr lang="en-US" dirty="0" err="1">
                <a:solidFill>
                  <a:schemeClr val="accent6"/>
                </a:solidFill>
              </a:rPr>
              <a:t>I_mid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C807CA3-C483-167B-1659-690DAB50492C}"/>
              </a:ext>
            </a:extLst>
          </p:cNvPr>
          <p:cNvGrpSpPr/>
          <p:nvPr/>
        </p:nvGrpSpPr>
        <p:grpSpPr>
          <a:xfrm>
            <a:off x="20907136" y="927802"/>
            <a:ext cx="3278669" cy="1365179"/>
            <a:chOff x="6989038" y="2481063"/>
            <a:chExt cx="3278669" cy="1365179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227624E5-F7DB-CA5B-0E44-F315DF4C06F0}"/>
                </a:ext>
              </a:extLst>
            </p:cNvPr>
            <p:cNvGrpSpPr/>
            <p:nvPr/>
          </p:nvGrpSpPr>
          <p:grpSpPr>
            <a:xfrm>
              <a:off x="6989038" y="2481063"/>
              <a:ext cx="2272621" cy="1365179"/>
              <a:chOff x="7987825" y="2518441"/>
              <a:chExt cx="2272621" cy="1365179"/>
            </a:xfrm>
          </p:grpSpPr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AB761842-BCFF-9BA4-9482-35B5EFB2EC9A}"/>
                  </a:ext>
                </a:extLst>
              </p:cNvPr>
              <p:cNvSpPr/>
              <p:nvPr/>
            </p:nvSpPr>
            <p:spPr>
              <a:xfrm>
                <a:off x="8327133" y="2797723"/>
                <a:ext cx="1202028" cy="108589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03A696E4-4F4C-018C-A0D5-260184E09036}"/>
                  </a:ext>
                </a:extLst>
              </p:cNvPr>
              <p:cNvSpPr/>
              <p:nvPr/>
            </p:nvSpPr>
            <p:spPr>
              <a:xfrm>
                <a:off x="8417158" y="3000406"/>
                <a:ext cx="160207" cy="75019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914AECE-379F-4B4D-8804-4D3FCA8A5C06}"/>
                  </a:ext>
                </a:extLst>
              </p:cNvPr>
              <p:cNvSpPr/>
              <p:nvPr/>
            </p:nvSpPr>
            <p:spPr>
              <a:xfrm>
                <a:off x="8549329" y="2848006"/>
                <a:ext cx="867458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C69288FF-FAA5-DC6A-6C07-24CD96E631E4}"/>
                  </a:ext>
                </a:extLst>
              </p:cNvPr>
              <p:cNvSpPr txBox="1"/>
              <p:nvPr/>
            </p:nvSpPr>
            <p:spPr>
              <a:xfrm>
                <a:off x="7987825" y="2518441"/>
                <a:ext cx="2272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Output projector</a:t>
                </a:r>
              </a:p>
            </p:txBody>
          </p:sp>
        </p:grpSp>
        <p:sp>
          <p:nvSpPr>
            <p:cNvPr id="280" name="Double Bracket 279">
              <a:extLst>
                <a:ext uri="{FF2B5EF4-FFF2-40B4-BE49-F238E27FC236}">
                  <a16:creationId xmlns:a16="http://schemas.microsoft.com/office/drawing/2014/main" id="{775C0FB7-558B-2D99-F48B-7D70E41924FC}"/>
                </a:ext>
              </a:extLst>
            </p:cNvPr>
            <p:cNvSpPr/>
            <p:nvPr/>
          </p:nvSpPr>
          <p:spPr>
            <a:xfrm>
              <a:off x="8720589" y="3071174"/>
              <a:ext cx="1547118" cy="369332"/>
            </a:xfrm>
            <a:prstGeom prst="bracketPair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</a:t>
              </a:r>
              <a:r>
                <a:rPr lang="en-US" baseline="-25000" dirty="0">
                  <a:solidFill>
                    <a:schemeClr val="accent6"/>
                  </a:solidFill>
                </a:rPr>
                <a:t>i</a:t>
              </a:r>
              <a:r>
                <a:rPr lang="en-US" baseline="30000" dirty="0">
                  <a:solidFill>
                    <a:schemeClr val="accent6"/>
                  </a:solidFill>
                </a:rPr>
                <a:t>1</a:t>
              </a:r>
              <a:r>
                <a:rPr lang="en-US" dirty="0">
                  <a:solidFill>
                    <a:schemeClr val="accent6"/>
                  </a:solidFill>
                </a:rPr>
                <a:t> , (</a:t>
              </a:r>
              <a:r>
                <a:rPr lang="en-US" dirty="0" err="1">
                  <a:solidFill>
                    <a:schemeClr val="accent6"/>
                  </a:solidFill>
                </a:rPr>
                <a:t>I_out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</a:p>
          </p:txBody>
        </p:sp>
      </p:grpSp>
      <p:sp>
        <p:nvSpPr>
          <p:cNvPr id="301" name="Rounded Rectangle 300">
            <a:extLst>
              <a:ext uri="{FF2B5EF4-FFF2-40B4-BE49-F238E27FC236}">
                <a16:creationId xmlns:a16="http://schemas.microsoft.com/office/drawing/2014/main" id="{C5AD5A9E-9928-F94B-9711-0C64756BF6B3}"/>
              </a:ext>
            </a:extLst>
          </p:cNvPr>
          <p:cNvSpPr/>
          <p:nvPr/>
        </p:nvSpPr>
        <p:spPr>
          <a:xfrm>
            <a:off x="23012930" y="2851442"/>
            <a:ext cx="760455" cy="7221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</a:rPr>
              <a:t>Σ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89A973A2-BA93-D863-603C-02BEC2AA751F}"/>
              </a:ext>
            </a:extLst>
          </p:cNvPr>
          <p:cNvCxnSpPr>
            <a:cxnSpLocks/>
            <a:stCxn id="215" idx="3"/>
            <a:endCxn id="301" idx="1"/>
          </p:cNvCxnSpPr>
          <p:nvPr/>
        </p:nvCxnSpPr>
        <p:spPr>
          <a:xfrm flipV="1">
            <a:off x="12360645" y="3212508"/>
            <a:ext cx="10652285" cy="453183"/>
          </a:xfrm>
          <a:prstGeom prst="curvedConnector3">
            <a:avLst>
              <a:gd name="adj1" fmla="val 87571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B334C4-6371-147E-E7B3-DB54CC780002}"/>
              </a:ext>
            </a:extLst>
          </p:cNvPr>
          <p:cNvGrpSpPr/>
          <p:nvPr/>
        </p:nvGrpSpPr>
        <p:grpSpPr>
          <a:xfrm>
            <a:off x="12563596" y="1610392"/>
            <a:ext cx="2475388" cy="1586031"/>
            <a:chOff x="11512521" y="450823"/>
            <a:chExt cx="2475388" cy="158603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857AC22-C97A-229E-E97E-33164FA0D193}"/>
                </a:ext>
              </a:extLst>
            </p:cNvPr>
            <p:cNvSpPr/>
            <p:nvPr/>
          </p:nvSpPr>
          <p:spPr>
            <a:xfrm>
              <a:off x="11537352" y="820155"/>
              <a:ext cx="767638" cy="121669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A535AA-1CC8-FD35-48D6-C278996AA1EE}"/>
                </a:ext>
              </a:extLst>
            </p:cNvPr>
            <p:cNvCxnSpPr>
              <a:cxnSpLocks/>
            </p:cNvCxnSpPr>
            <p:nvPr/>
          </p:nvCxnSpPr>
          <p:spPr>
            <a:xfrm>
              <a:off x="11548317" y="1388465"/>
              <a:ext cx="666553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20C970-7398-3487-3326-62C024F3E9B7}"/>
                </a:ext>
              </a:extLst>
            </p:cNvPr>
            <p:cNvSpPr txBox="1"/>
            <p:nvPr/>
          </p:nvSpPr>
          <p:spPr>
            <a:xfrm>
              <a:off x="11684398" y="450823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f_v</a:t>
              </a:r>
              <a:endParaRPr lang="en-US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E0FEFE-7BA4-5B67-2BF7-5E89A2F83A55}"/>
                </a:ext>
              </a:extLst>
            </p:cNvPr>
            <p:cNvSpPr/>
            <p:nvPr/>
          </p:nvSpPr>
          <p:spPr>
            <a:xfrm>
              <a:off x="11635530" y="947180"/>
              <a:ext cx="19770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D55AF6-86A3-60D7-EF68-83C204CEDB6A}"/>
                </a:ext>
              </a:extLst>
            </p:cNvPr>
            <p:cNvSpPr/>
            <p:nvPr/>
          </p:nvSpPr>
          <p:spPr>
            <a:xfrm>
              <a:off x="11956268" y="947180"/>
              <a:ext cx="197708" cy="908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472378-E8D7-625A-333C-08FBB5404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12521" y="1102833"/>
              <a:ext cx="774700" cy="596900"/>
            </a:xfrm>
            <a:prstGeom prst="rect">
              <a:avLst/>
            </a:prstGeom>
          </p:spPr>
        </p:pic>
        <p:sp>
          <p:nvSpPr>
            <p:cNvPr id="20" name="Double Bracket 19">
              <a:extLst>
                <a:ext uri="{FF2B5EF4-FFF2-40B4-BE49-F238E27FC236}">
                  <a16:creationId xmlns:a16="http://schemas.microsoft.com/office/drawing/2014/main" id="{8825A6B3-34D4-D2D1-7E19-CE3317BA734A}"/>
                </a:ext>
              </a:extLst>
            </p:cNvPr>
            <p:cNvSpPr/>
            <p:nvPr/>
          </p:nvSpPr>
          <p:spPr>
            <a:xfrm>
              <a:off x="12440791" y="1210158"/>
              <a:ext cx="1547118" cy="369332"/>
            </a:xfrm>
            <a:prstGeom prst="bracketPair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2"/>
                  </a:solidFill>
                </a:rPr>
                <a:t>wv</a:t>
              </a:r>
              <a:r>
                <a:rPr lang="en-US" baseline="-25000" dirty="0" err="1">
                  <a:solidFill>
                    <a:schemeClr val="accent2"/>
                  </a:solidFill>
                </a:rPr>
                <a:t>ji</a:t>
              </a:r>
              <a:r>
                <a:rPr lang="en-US" dirty="0">
                  <a:solidFill>
                    <a:schemeClr val="accent2"/>
                  </a:solidFill>
                </a:rPr>
                <a:t> , (</a:t>
              </a:r>
              <a:r>
                <a:rPr lang="en-US" b="1" dirty="0">
                  <a:solidFill>
                    <a:schemeClr val="accent2"/>
                  </a:solidFill>
                </a:rPr>
                <a:t>T</a:t>
              </a:r>
              <a:r>
                <a:rPr lang="en-US" dirty="0">
                  <a:solidFill>
                    <a:schemeClr val="accent2"/>
                  </a:solidFill>
                </a:rPr>
                <a:t> x 0e)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A15CCA-12D6-165A-56AE-DA87615A1575}"/>
              </a:ext>
            </a:extLst>
          </p:cNvPr>
          <p:cNvGrpSpPr/>
          <p:nvPr/>
        </p:nvGrpSpPr>
        <p:grpSpPr>
          <a:xfrm>
            <a:off x="14986382" y="6762345"/>
            <a:ext cx="1909636" cy="1413198"/>
            <a:chOff x="12535833" y="6055746"/>
            <a:chExt cx="1909636" cy="141319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CBED6B5-330A-5D68-3E7E-4FA92FD165C1}"/>
                </a:ext>
              </a:extLst>
            </p:cNvPr>
            <p:cNvSpPr/>
            <p:nvPr/>
          </p:nvSpPr>
          <p:spPr>
            <a:xfrm>
              <a:off x="12535833" y="6055746"/>
              <a:ext cx="1202028" cy="10858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F2DA8A-76D0-2A4D-855E-19C234B05097}"/>
                </a:ext>
              </a:extLst>
            </p:cNvPr>
            <p:cNvSpPr/>
            <p:nvPr/>
          </p:nvSpPr>
          <p:spPr>
            <a:xfrm>
              <a:off x="12625859" y="6258428"/>
              <a:ext cx="160207" cy="7501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EE44EB-DD73-AFE3-7782-7637F14800D3}"/>
                </a:ext>
              </a:extLst>
            </p:cNvPr>
            <p:cNvSpPr/>
            <p:nvPr/>
          </p:nvSpPr>
          <p:spPr>
            <a:xfrm>
              <a:off x="12758029" y="6106028"/>
              <a:ext cx="867458" cy="152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6EC4991-C56A-F845-1CBD-F1EFB18003FE}"/>
                </a:ext>
              </a:extLst>
            </p:cNvPr>
            <p:cNvSpPr/>
            <p:nvPr/>
          </p:nvSpPr>
          <p:spPr>
            <a:xfrm>
              <a:off x="13017500" y="6449429"/>
              <a:ext cx="393700" cy="43288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D7F11D-16FF-D0B9-446E-C063314541F4}"/>
                </a:ext>
              </a:extLst>
            </p:cNvPr>
            <p:cNvSpPr txBox="1"/>
            <p:nvPr/>
          </p:nvSpPr>
          <p:spPr>
            <a:xfrm>
              <a:off x="12564826" y="7099612"/>
              <a:ext cx="1880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TP_v</a:t>
              </a:r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BD816E-7908-D1DC-CD68-7F74690D0978}"/>
                </a:ext>
              </a:extLst>
            </p:cNvPr>
            <p:cNvSpPr txBox="1"/>
            <p:nvPr/>
          </p:nvSpPr>
          <p:spPr>
            <a:xfrm>
              <a:off x="12745519" y="6787091"/>
              <a:ext cx="1108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 weights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26C3B3-541C-C23E-D45C-B52F77598E25}"/>
              </a:ext>
            </a:extLst>
          </p:cNvPr>
          <p:cNvCxnSpPr>
            <a:cxnSpLocks/>
            <a:stCxn id="178" idx="3"/>
            <a:endCxn id="27" idx="1"/>
          </p:cNvCxnSpPr>
          <p:nvPr/>
        </p:nvCxnSpPr>
        <p:spPr>
          <a:xfrm>
            <a:off x="8496485" y="6902812"/>
            <a:ext cx="6489897" cy="4024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305657-9BE2-D867-C453-8BF83D27249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545886" y="1775734"/>
            <a:ext cx="4017710" cy="7851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94B601-DAAD-57EB-ECC6-60197B8F6C50}"/>
              </a:ext>
            </a:extLst>
          </p:cNvPr>
          <p:cNvGrpSpPr/>
          <p:nvPr/>
        </p:nvGrpSpPr>
        <p:grpSpPr>
          <a:xfrm>
            <a:off x="8044456" y="4127779"/>
            <a:ext cx="555088" cy="1181220"/>
            <a:chOff x="6155504" y="-9524"/>
            <a:chExt cx="555088" cy="1181220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1DE8A8D-A8A8-6026-46FA-05B29B6B3515}"/>
                </a:ext>
              </a:extLst>
            </p:cNvPr>
            <p:cNvSpPr/>
            <p:nvPr/>
          </p:nvSpPr>
          <p:spPr>
            <a:xfrm>
              <a:off x="6185689" y="397553"/>
              <a:ext cx="516444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05E962A-94DB-A96E-A426-BEE2522E953E}"/>
                </a:ext>
              </a:extLst>
            </p:cNvPr>
            <p:cNvSpPr/>
            <p:nvPr/>
          </p:nvSpPr>
          <p:spPr>
            <a:xfrm>
              <a:off x="6185689" y="802364"/>
              <a:ext cx="516444" cy="3693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54919F-975B-F874-56A6-C6A6CBFA1B75}"/>
                </a:ext>
              </a:extLst>
            </p:cNvPr>
            <p:cNvSpPr txBox="1"/>
            <p:nvPr/>
          </p:nvSpPr>
          <p:spPr>
            <a:xfrm>
              <a:off x="6155504" y="-9524"/>
              <a:ext cx="555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Cat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DFAFE6-41BD-C9E2-21BA-4CD3CED32996}"/>
              </a:ext>
            </a:extLst>
          </p:cNvPr>
          <p:cNvCxnSpPr>
            <a:cxnSpLocks/>
            <a:stCxn id="128" idx="3"/>
            <a:endCxn id="56" idx="1"/>
          </p:cNvCxnSpPr>
          <p:nvPr/>
        </p:nvCxnSpPr>
        <p:spPr>
          <a:xfrm>
            <a:off x="5607812" y="3566441"/>
            <a:ext cx="2466829" cy="155789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3B4A8342-6E86-D15D-8203-9BE9735ED88F}"/>
              </a:ext>
            </a:extLst>
          </p:cNvPr>
          <p:cNvCxnSpPr>
            <a:cxnSpLocks/>
            <a:stCxn id="133" idx="3"/>
            <a:endCxn id="55" idx="1"/>
          </p:cNvCxnSpPr>
          <p:nvPr/>
        </p:nvCxnSpPr>
        <p:spPr>
          <a:xfrm>
            <a:off x="5296212" y="1563038"/>
            <a:ext cx="2778429" cy="3156484"/>
          </a:xfrm>
          <a:prstGeom prst="curvedConnector3">
            <a:avLst>
              <a:gd name="adj1" fmla="val 25198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7FBB298E-AF49-E03E-ED15-1A3EF9C1B6D3}"/>
              </a:ext>
            </a:extLst>
          </p:cNvPr>
          <p:cNvCxnSpPr>
            <a:cxnSpLocks/>
            <a:stCxn id="133" idx="3"/>
            <a:endCxn id="197" idx="1"/>
          </p:cNvCxnSpPr>
          <p:nvPr/>
        </p:nvCxnSpPr>
        <p:spPr>
          <a:xfrm>
            <a:off x="5296212" y="1563038"/>
            <a:ext cx="4125072" cy="2150107"/>
          </a:xfrm>
          <a:prstGeom prst="curvedConnector3">
            <a:avLst>
              <a:gd name="adj1" fmla="val 15304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B6F03AF-6839-2D37-0D9D-3556C0DF117A}"/>
              </a:ext>
            </a:extLst>
          </p:cNvPr>
          <p:cNvCxnSpPr>
            <a:cxnSpLocks/>
            <a:stCxn id="128" idx="3"/>
            <a:endCxn id="197" idx="1"/>
          </p:cNvCxnSpPr>
          <p:nvPr/>
        </p:nvCxnSpPr>
        <p:spPr>
          <a:xfrm>
            <a:off x="5607812" y="3566441"/>
            <a:ext cx="3813472" cy="14670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Double Bracket 105">
            <a:extLst>
              <a:ext uri="{FF2B5EF4-FFF2-40B4-BE49-F238E27FC236}">
                <a16:creationId xmlns:a16="http://schemas.microsoft.com/office/drawing/2014/main" id="{B5A78364-A5BE-8B5C-7583-81E6934E7FA8}"/>
              </a:ext>
            </a:extLst>
          </p:cNvPr>
          <p:cNvSpPr/>
          <p:nvPr/>
        </p:nvSpPr>
        <p:spPr>
          <a:xfrm>
            <a:off x="8758029" y="4718734"/>
            <a:ext cx="18587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I_in</a:t>
            </a:r>
            <a:r>
              <a:rPr lang="en-US" dirty="0">
                <a:solidFill>
                  <a:schemeClr val="accent6"/>
                </a:solidFill>
              </a:rPr>
              <a:t> + </a:t>
            </a:r>
            <a:r>
              <a:rPr lang="en-US" i="1" dirty="0">
                <a:solidFill>
                  <a:schemeClr val="accent6"/>
                </a:solidFill>
              </a:rPr>
              <a:t>v </a:t>
            </a:r>
            <a:r>
              <a:rPr lang="en-US" dirty="0">
                <a:solidFill>
                  <a:schemeClr val="accent6"/>
                </a:solidFill>
              </a:rPr>
              <a:t>x 0e)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536C668-44DC-0D5D-1647-920397425F86}"/>
              </a:ext>
            </a:extLst>
          </p:cNvPr>
          <p:cNvSpPr/>
          <p:nvPr/>
        </p:nvSpPr>
        <p:spPr>
          <a:xfrm>
            <a:off x="12072670" y="4507290"/>
            <a:ext cx="410398" cy="9519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D55F45B-067F-1B50-2F2F-C7A3F7419D95}"/>
              </a:ext>
            </a:extLst>
          </p:cNvPr>
          <p:cNvSpPr/>
          <p:nvPr/>
        </p:nvSpPr>
        <p:spPr>
          <a:xfrm>
            <a:off x="12184490" y="4574815"/>
            <a:ext cx="204623" cy="818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5AF5306-53BC-0B12-D047-EFD04D4C79C7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10616747" y="4903400"/>
            <a:ext cx="1455923" cy="798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78A451C-F6C7-DE7F-F59F-A98D5B49FA25}"/>
              </a:ext>
            </a:extLst>
          </p:cNvPr>
          <p:cNvCxnSpPr>
            <a:cxnSpLocks/>
            <a:stCxn id="130" idx="3"/>
            <a:endCxn id="243" idx="1"/>
          </p:cNvCxnSpPr>
          <p:nvPr/>
        </p:nvCxnSpPr>
        <p:spPr>
          <a:xfrm>
            <a:off x="10613273" y="5321756"/>
            <a:ext cx="2675946" cy="9054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15986056-0956-3818-9299-0C340BC59D7E}"/>
              </a:ext>
            </a:extLst>
          </p:cNvPr>
          <p:cNvCxnSpPr>
            <a:cxnSpLocks/>
            <a:stCxn id="130" idx="3"/>
            <a:endCxn id="27" idx="1"/>
          </p:cNvCxnSpPr>
          <p:nvPr/>
        </p:nvCxnSpPr>
        <p:spPr>
          <a:xfrm>
            <a:off x="10613273" y="5321756"/>
            <a:ext cx="4373109" cy="1983538"/>
          </a:xfrm>
          <a:prstGeom prst="curvedConnector3">
            <a:avLst>
              <a:gd name="adj1" fmla="val 7878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Double Bracket 129">
            <a:extLst>
              <a:ext uri="{FF2B5EF4-FFF2-40B4-BE49-F238E27FC236}">
                <a16:creationId xmlns:a16="http://schemas.microsoft.com/office/drawing/2014/main" id="{36A5D59C-C1EE-421A-79A1-A7EDAC268342}"/>
              </a:ext>
            </a:extLst>
          </p:cNvPr>
          <p:cNvSpPr/>
          <p:nvPr/>
        </p:nvSpPr>
        <p:spPr>
          <a:xfrm>
            <a:off x="8754555" y="5137090"/>
            <a:ext cx="1858718" cy="369332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I_in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i="1" dirty="0">
                <a:solidFill>
                  <a:srgbClr val="C00000"/>
                </a:solidFill>
              </a:rPr>
              <a:t>v </a:t>
            </a:r>
            <a:r>
              <a:rPr lang="en-US" dirty="0">
                <a:solidFill>
                  <a:srgbClr val="C00000"/>
                </a:solidFill>
              </a:rPr>
              <a:t>x 0e)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E7460A-AC57-3390-6085-F03127E11D40}"/>
              </a:ext>
            </a:extLst>
          </p:cNvPr>
          <p:cNvCxnSpPr>
            <a:cxnSpLocks/>
          </p:cNvCxnSpPr>
          <p:nvPr/>
        </p:nvCxnSpPr>
        <p:spPr>
          <a:xfrm>
            <a:off x="14351220" y="2740411"/>
            <a:ext cx="1327605" cy="4660920"/>
          </a:xfrm>
          <a:prstGeom prst="line">
            <a:avLst/>
          </a:prstGeom>
          <a:ln w="41275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Double Bracket 148">
            <a:extLst>
              <a:ext uri="{FF2B5EF4-FFF2-40B4-BE49-F238E27FC236}">
                <a16:creationId xmlns:a16="http://schemas.microsoft.com/office/drawing/2014/main" id="{31D57452-E9CD-9EF5-8BCF-69B5F9187151}"/>
              </a:ext>
            </a:extLst>
          </p:cNvPr>
          <p:cNvSpPr/>
          <p:nvPr/>
        </p:nvSpPr>
        <p:spPr>
          <a:xfrm>
            <a:off x="12634321" y="4785510"/>
            <a:ext cx="18587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q</a:t>
            </a:r>
            <a:r>
              <a:rPr lang="en-US" baseline="-25000" dirty="0">
                <a:solidFill>
                  <a:schemeClr val="accent6"/>
                </a:solidFill>
              </a:rPr>
              <a:t>i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</a:rPr>
              <a:t>I_in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50" name="Double Bracket 149">
            <a:extLst>
              <a:ext uri="{FF2B5EF4-FFF2-40B4-BE49-F238E27FC236}">
                <a16:creationId xmlns:a16="http://schemas.microsoft.com/office/drawing/2014/main" id="{DAEDF639-D1D3-269A-76DD-B2081D522AEC}"/>
              </a:ext>
            </a:extLst>
          </p:cNvPr>
          <p:cNvSpPr/>
          <p:nvPr/>
        </p:nvSpPr>
        <p:spPr>
          <a:xfrm>
            <a:off x="14598811" y="6011011"/>
            <a:ext cx="18587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k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(</a:t>
            </a:r>
            <a:r>
              <a:rPr lang="en-US" dirty="0" err="1">
                <a:solidFill>
                  <a:schemeClr val="accent2"/>
                </a:solidFill>
              </a:rPr>
              <a:t>I_mid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51" name="Double Bracket 150">
            <a:extLst>
              <a:ext uri="{FF2B5EF4-FFF2-40B4-BE49-F238E27FC236}">
                <a16:creationId xmlns:a16="http://schemas.microsoft.com/office/drawing/2014/main" id="{32A14A68-0833-D250-0952-92A6D067EA3C}"/>
              </a:ext>
            </a:extLst>
          </p:cNvPr>
          <p:cNvSpPr/>
          <p:nvPr/>
        </p:nvSpPr>
        <p:spPr>
          <a:xfrm>
            <a:off x="16481345" y="7141691"/>
            <a:ext cx="18587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(</a:t>
            </a:r>
            <a:r>
              <a:rPr lang="en-US" dirty="0" err="1">
                <a:solidFill>
                  <a:schemeClr val="accent2"/>
                </a:solidFill>
              </a:rPr>
              <a:t>I_mid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EE4F258-19BC-8916-94C0-526EC22D0E88}"/>
              </a:ext>
            </a:extLst>
          </p:cNvPr>
          <p:cNvGrpSpPr/>
          <p:nvPr/>
        </p:nvGrpSpPr>
        <p:grpSpPr>
          <a:xfrm>
            <a:off x="16464709" y="4022647"/>
            <a:ext cx="1909636" cy="1413198"/>
            <a:chOff x="12535833" y="6055746"/>
            <a:chExt cx="1909636" cy="1413198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F46971EC-5632-9750-5EF2-EC2C8B29CF1C}"/>
                </a:ext>
              </a:extLst>
            </p:cNvPr>
            <p:cNvSpPr/>
            <p:nvPr/>
          </p:nvSpPr>
          <p:spPr>
            <a:xfrm>
              <a:off x="12535833" y="6055746"/>
              <a:ext cx="1202028" cy="10858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8DE84C4-FD3D-391D-3A5C-9B0CCD5AA6D9}"/>
                </a:ext>
              </a:extLst>
            </p:cNvPr>
            <p:cNvSpPr/>
            <p:nvPr/>
          </p:nvSpPr>
          <p:spPr>
            <a:xfrm>
              <a:off x="12625859" y="6258428"/>
              <a:ext cx="160207" cy="7501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75D6AE3-7DD4-2A65-E5ED-619AE51DA961}"/>
                </a:ext>
              </a:extLst>
            </p:cNvPr>
            <p:cNvSpPr/>
            <p:nvPr/>
          </p:nvSpPr>
          <p:spPr>
            <a:xfrm>
              <a:off x="12758029" y="6106028"/>
              <a:ext cx="867458" cy="152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D2B9F71-F7F5-ADEF-EEF5-7992A2DCB072}"/>
                </a:ext>
              </a:extLst>
            </p:cNvPr>
            <p:cNvSpPr txBox="1"/>
            <p:nvPr/>
          </p:nvSpPr>
          <p:spPr>
            <a:xfrm>
              <a:off x="12564826" y="7099612"/>
              <a:ext cx="1880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DOT</a:t>
              </a:r>
            </a:p>
          </p:txBody>
        </p:sp>
      </p:grpSp>
      <p:sp>
        <p:nvSpPr>
          <p:cNvPr id="165" name="Double Bracket 164">
            <a:extLst>
              <a:ext uri="{FF2B5EF4-FFF2-40B4-BE49-F238E27FC236}">
                <a16:creationId xmlns:a16="http://schemas.microsoft.com/office/drawing/2014/main" id="{2E42DBAB-0108-B8FF-E62F-04C464B23C08}"/>
              </a:ext>
            </a:extLst>
          </p:cNvPr>
          <p:cNvSpPr/>
          <p:nvPr/>
        </p:nvSpPr>
        <p:spPr>
          <a:xfrm>
            <a:off x="17742923" y="4349402"/>
            <a:ext cx="1483974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alpha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(0e)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342433CE-CEF5-70EE-AD18-F6BDDD926F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14735" y="4306500"/>
            <a:ext cx="774700" cy="596900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C62DAC8-6482-EFB3-76F1-6D2C1443B1DB}"/>
              </a:ext>
            </a:extLst>
          </p:cNvPr>
          <p:cNvCxnSpPr>
            <a:cxnSpLocks/>
            <a:stCxn id="149" idx="3"/>
            <a:endCxn id="155" idx="1"/>
          </p:cNvCxnSpPr>
          <p:nvPr/>
        </p:nvCxnSpPr>
        <p:spPr>
          <a:xfrm flipV="1">
            <a:off x="14493039" y="4565596"/>
            <a:ext cx="1971670" cy="4045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2F51B8F-5E54-6034-1F18-78EEBAEBCF28}"/>
              </a:ext>
            </a:extLst>
          </p:cNvPr>
          <p:cNvCxnSpPr>
            <a:cxnSpLocks/>
            <a:endCxn id="155" idx="1"/>
          </p:cNvCxnSpPr>
          <p:nvPr/>
        </p:nvCxnSpPr>
        <p:spPr>
          <a:xfrm flipV="1">
            <a:off x="15610821" y="4565596"/>
            <a:ext cx="853888" cy="1371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397B8B9F-1EE2-3456-03A7-7EC1D836AC0A}"/>
              </a:ext>
            </a:extLst>
          </p:cNvPr>
          <p:cNvSpPr/>
          <p:nvPr/>
        </p:nvSpPr>
        <p:spPr>
          <a:xfrm>
            <a:off x="17794710" y="5653540"/>
            <a:ext cx="760455" cy="7221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*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C5564CD-1128-06B2-F103-AE7BDE0D4C06}"/>
              </a:ext>
            </a:extLst>
          </p:cNvPr>
          <p:cNvCxnSpPr>
            <a:cxnSpLocks/>
            <a:endCxn id="190" idx="0"/>
          </p:cNvCxnSpPr>
          <p:nvPr/>
        </p:nvCxnSpPr>
        <p:spPr>
          <a:xfrm flipH="1">
            <a:off x="18174938" y="4763485"/>
            <a:ext cx="231991" cy="890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74DA0C6-CCF2-84FD-ACE4-524D988EBE09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17519298" y="6375671"/>
            <a:ext cx="655640" cy="72838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7141DDD1-C58E-66BA-6E9D-97BD8A5058B0}"/>
              </a:ext>
            </a:extLst>
          </p:cNvPr>
          <p:cNvCxnSpPr>
            <a:cxnSpLocks/>
            <a:stCxn id="254" idx="0"/>
            <a:endCxn id="257" idx="2"/>
          </p:cNvCxnSpPr>
          <p:nvPr/>
        </p:nvCxnSpPr>
        <p:spPr>
          <a:xfrm rot="16200000" flipV="1">
            <a:off x="17237492" y="3632494"/>
            <a:ext cx="3080516" cy="1309197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E6B9830A-CD6B-F4B9-F2D1-6BF4DAC57048}"/>
              </a:ext>
            </a:extLst>
          </p:cNvPr>
          <p:cNvCxnSpPr>
            <a:cxnSpLocks/>
            <a:endCxn id="281" idx="1"/>
          </p:cNvCxnSpPr>
          <p:nvPr/>
        </p:nvCxnSpPr>
        <p:spPr>
          <a:xfrm>
            <a:off x="18937267" y="1178109"/>
            <a:ext cx="2309177" cy="5719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3003D9B-CB50-6513-A117-1124055D14A3}"/>
              </a:ext>
            </a:extLst>
          </p:cNvPr>
          <p:cNvCxnSpPr>
            <a:cxnSpLocks/>
            <a:endCxn id="301" idx="0"/>
          </p:cNvCxnSpPr>
          <p:nvPr/>
        </p:nvCxnSpPr>
        <p:spPr>
          <a:xfrm flipH="1">
            <a:off x="23393158" y="1912420"/>
            <a:ext cx="76405" cy="93902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Double Bracket 236">
            <a:extLst>
              <a:ext uri="{FF2B5EF4-FFF2-40B4-BE49-F238E27FC236}">
                <a16:creationId xmlns:a16="http://schemas.microsoft.com/office/drawing/2014/main" id="{EF61A2D1-0CBB-0F68-F4C3-EFA0BCA14FD6}"/>
              </a:ext>
            </a:extLst>
          </p:cNvPr>
          <p:cNvSpPr/>
          <p:nvPr/>
        </p:nvSpPr>
        <p:spPr>
          <a:xfrm>
            <a:off x="24654065" y="2943351"/>
            <a:ext cx="15471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baseline="30000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 , (</a:t>
            </a:r>
            <a:r>
              <a:rPr lang="en-US" dirty="0" err="1">
                <a:solidFill>
                  <a:schemeClr val="accent6"/>
                </a:solidFill>
              </a:rPr>
              <a:t>I_out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15A04ADB-A3D6-AFC5-BC20-6CCDA441AE0E}"/>
              </a:ext>
            </a:extLst>
          </p:cNvPr>
          <p:cNvSpPr/>
          <p:nvPr/>
        </p:nvSpPr>
        <p:spPr>
          <a:xfrm>
            <a:off x="8778239" y="415636"/>
            <a:ext cx="15772013" cy="7813964"/>
          </a:xfrm>
          <a:prstGeom prst="roundRect">
            <a:avLst/>
          </a:prstGeom>
          <a:noFill/>
          <a:ln w="920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6804B-FA14-9473-5E7D-9FBAFB81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82AE412E-F644-5DEF-A531-F720CB023923}"/>
              </a:ext>
            </a:extLst>
          </p:cNvPr>
          <p:cNvSpPr/>
          <p:nvPr/>
        </p:nvSpPr>
        <p:spPr>
          <a:xfrm>
            <a:off x="208459" y="6479038"/>
            <a:ext cx="3613625" cy="939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240AFE3B-1E5E-82DE-9529-6A83BFEE0A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525" y="6491139"/>
            <a:ext cx="3327400" cy="939800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71243573-736F-99EF-B6DE-60A9BE1558B8}"/>
              </a:ext>
            </a:extLst>
          </p:cNvPr>
          <p:cNvSpPr/>
          <p:nvPr/>
        </p:nvSpPr>
        <p:spPr>
          <a:xfrm>
            <a:off x="660400" y="2217175"/>
            <a:ext cx="622300" cy="6604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212391A-A218-8B3D-11EB-94B90A859EC0}"/>
              </a:ext>
            </a:extLst>
          </p:cNvPr>
          <p:cNvSpPr/>
          <p:nvPr/>
        </p:nvSpPr>
        <p:spPr>
          <a:xfrm>
            <a:off x="660400" y="4583318"/>
            <a:ext cx="622300" cy="660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F31BD87-FFB0-A5F0-165A-DFAC6083F15C}"/>
              </a:ext>
            </a:extLst>
          </p:cNvPr>
          <p:cNvCxnSpPr>
            <a:cxnSpLocks/>
            <a:stCxn id="118" idx="0"/>
            <a:endCxn id="90" idx="4"/>
          </p:cNvCxnSpPr>
          <p:nvPr/>
        </p:nvCxnSpPr>
        <p:spPr>
          <a:xfrm flipV="1">
            <a:off x="971550" y="2877576"/>
            <a:ext cx="0" cy="1705743"/>
          </a:xfrm>
          <a:prstGeom prst="straightConnector1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319349A-D91C-78ED-EC8D-37C07C2A33B0}"/>
              </a:ext>
            </a:extLst>
          </p:cNvPr>
          <p:cNvSpPr txBox="1"/>
          <p:nvPr/>
        </p:nvSpPr>
        <p:spPr>
          <a:xfrm>
            <a:off x="167933" y="1378373"/>
            <a:ext cx="160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node identity</a:t>
            </a:r>
          </a:p>
          <a:p>
            <a:pPr algn="ctr"/>
            <a:r>
              <a:rPr lang="en-US" dirty="0" err="1"/>
              <a:t>eg.</a:t>
            </a:r>
            <a:r>
              <a:rPr lang="en-US" dirty="0"/>
              <a:t> C, HETATM</a:t>
            </a:r>
          </a:p>
        </p:txBody>
      </p:sp>
      <p:cxnSp>
        <p:nvCxnSpPr>
          <p:cNvPr id="140" name="Curved Connector 139">
            <a:extLst>
              <a:ext uri="{FF2B5EF4-FFF2-40B4-BE49-F238E27FC236}">
                <a16:creationId xmlns:a16="http://schemas.microsoft.com/office/drawing/2014/main" id="{2C68F460-5AD9-A423-ECD7-C42186DA8E3B}"/>
              </a:ext>
            </a:extLst>
          </p:cNvPr>
          <p:cNvCxnSpPr>
            <a:cxnSpLocks/>
            <a:stCxn id="90" idx="6"/>
          </p:cNvCxnSpPr>
          <p:nvPr/>
        </p:nvCxnSpPr>
        <p:spPr>
          <a:xfrm flipV="1">
            <a:off x="1282700" y="1759097"/>
            <a:ext cx="1640946" cy="788278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722504F2-E4F8-34E6-93FE-AFC48EE0FEFD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1282701" y="2547375"/>
            <a:ext cx="1513051" cy="1026198"/>
          </a:xfrm>
          <a:prstGeom prst="curved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Double Bracket 144">
            <a:extLst>
              <a:ext uri="{FF2B5EF4-FFF2-40B4-BE49-F238E27FC236}">
                <a16:creationId xmlns:a16="http://schemas.microsoft.com/office/drawing/2014/main" id="{9B2E4EAB-3F42-E915-A347-A50CD36192AB}"/>
              </a:ext>
            </a:extLst>
          </p:cNvPr>
          <p:cNvSpPr/>
          <p:nvPr/>
        </p:nvSpPr>
        <p:spPr>
          <a:xfrm>
            <a:off x="1036504" y="4054290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x 1o)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FC8AFD5-FB60-0918-20E6-E165BC5AAFC1}"/>
              </a:ext>
            </a:extLst>
          </p:cNvPr>
          <p:cNvSpPr txBox="1"/>
          <p:nvPr/>
        </p:nvSpPr>
        <p:spPr>
          <a:xfrm>
            <a:off x="913200" y="6204314"/>
            <a:ext cx="239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Spherical Harmonics</a:t>
            </a:r>
          </a:p>
        </p:txBody>
      </p:sp>
      <p:sp>
        <p:nvSpPr>
          <p:cNvPr id="164" name="Double Bracket 163">
            <a:extLst>
              <a:ext uri="{FF2B5EF4-FFF2-40B4-BE49-F238E27FC236}">
                <a16:creationId xmlns:a16="http://schemas.microsoft.com/office/drawing/2014/main" id="{769DB5BE-3613-2DE2-8D93-EE0F44C59815}"/>
              </a:ext>
            </a:extLst>
          </p:cNvPr>
          <p:cNvSpPr/>
          <p:nvPr/>
        </p:nvSpPr>
        <p:spPr>
          <a:xfrm>
            <a:off x="2387981" y="4865710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d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342FFFD-FDB4-4D1C-0054-38953A1686C3}"/>
              </a:ext>
            </a:extLst>
          </p:cNvPr>
          <p:cNvCxnSpPr/>
          <p:nvPr/>
        </p:nvCxnSpPr>
        <p:spPr>
          <a:xfrm>
            <a:off x="1898249" y="4456788"/>
            <a:ext cx="1281321" cy="41605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C80FDCD-1892-9FC7-ABBD-BAC6A50A80F5}"/>
              </a:ext>
            </a:extLst>
          </p:cNvPr>
          <p:cNvSpPr txBox="1"/>
          <p:nvPr/>
        </p:nvSpPr>
        <p:spPr>
          <a:xfrm>
            <a:off x="2103173" y="445797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norm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53666EC-C765-CCB0-53F6-8DB42F46075E}"/>
              </a:ext>
            </a:extLst>
          </p:cNvPr>
          <p:cNvCxnSpPr>
            <a:cxnSpLocks/>
          </p:cNvCxnSpPr>
          <p:nvPr/>
        </p:nvCxnSpPr>
        <p:spPr>
          <a:xfrm>
            <a:off x="1772965" y="4672401"/>
            <a:ext cx="0" cy="156462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27FB8CD-7B59-588B-86CB-4633AF4DA03C}"/>
              </a:ext>
            </a:extLst>
          </p:cNvPr>
          <p:cNvSpPr txBox="1"/>
          <p:nvPr/>
        </p:nvSpPr>
        <p:spPr>
          <a:xfrm>
            <a:off x="1015592" y="5290596"/>
            <a:ext cx="14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Includes higher order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8D38E-B247-453B-D1F6-DBD19E200ADD}"/>
              </a:ext>
            </a:extLst>
          </p:cNvPr>
          <p:cNvSpPr/>
          <p:nvPr/>
        </p:nvSpPr>
        <p:spPr>
          <a:xfrm>
            <a:off x="2795751" y="2771503"/>
            <a:ext cx="767638" cy="1604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07387-FE80-0C05-5567-B3F1D05D8C4B}"/>
              </a:ext>
            </a:extLst>
          </p:cNvPr>
          <p:cNvSpPr/>
          <p:nvPr/>
        </p:nvSpPr>
        <p:spPr>
          <a:xfrm>
            <a:off x="2909643" y="2920111"/>
            <a:ext cx="19770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54A76-F6AF-AC0E-69E4-8929159A00E3}"/>
              </a:ext>
            </a:extLst>
          </p:cNvPr>
          <p:cNvSpPr/>
          <p:nvPr/>
        </p:nvSpPr>
        <p:spPr>
          <a:xfrm>
            <a:off x="2909643" y="3619993"/>
            <a:ext cx="19770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7CF61-64AA-E58C-7A79-864C1842B471}"/>
              </a:ext>
            </a:extLst>
          </p:cNvPr>
          <p:cNvSpPr/>
          <p:nvPr/>
        </p:nvSpPr>
        <p:spPr>
          <a:xfrm>
            <a:off x="3223600" y="2927349"/>
            <a:ext cx="204623" cy="1338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46481-9519-A165-0A5A-F6FE438F0A94}"/>
              </a:ext>
            </a:extLst>
          </p:cNvPr>
          <p:cNvSpPr txBox="1"/>
          <p:nvPr/>
        </p:nvSpPr>
        <p:spPr>
          <a:xfrm>
            <a:off x="2175322" y="2601068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 Embedding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79CE2FE3-6B82-601D-68AA-B30CD498B08E}"/>
              </a:ext>
            </a:extLst>
          </p:cNvPr>
          <p:cNvSpPr/>
          <p:nvPr/>
        </p:nvSpPr>
        <p:spPr>
          <a:xfrm>
            <a:off x="3749094" y="3381775"/>
            <a:ext cx="18587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h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baseline="30000" dirty="0">
                <a:solidFill>
                  <a:schemeClr val="accent6"/>
                </a:solidFill>
              </a:rPr>
              <a:t>0</a:t>
            </a:r>
            <a:r>
              <a:rPr lang="en-US" dirty="0">
                <a:solidFill>
                  <a:schemeClr val="accent6"/>
                </a:solidFill>
              </a:rPr>
              <a:t> , (...0e, “</a:t>
            </a:r>
            <a:r>
              <a:rPr lang="en-US" dirty="0" err="1">
                <a:solidFill>
                  <a:schemeClr val="accent6"/>
                </a:solidFill>
              </a:rPr>
              <a:t>I_in</a:t>
            </a:r>
            <a:r>
              <a:rPr lang="en-US" dirty="0">
                <a:solidFill>
                  <a:schemeClr val="accent6"/>
                </a:solidFill>
              </a:rPr>
              <a:t>”)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096861-0F87-69B7-32ED-814C8A5CBABC}"/>
              </a:ext>
            </a:extLst>
          </p:cNvPr>
          <p:cNvSpPr/>
          <p:nvPr/>
        </p:nvSpPr>
        <p:spPr>
          <a:xfrm>
            <a:off x="2923646" y="957027"/>
            <a:ext cx="516444" cy="1604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F6EC3-0AD5-05C3-2F73-0510FEDFAB43}"/>
              </a:ext>
            </a:extLst>
          </p:cNvPr>
          <p:cNvSpPr txBox="1"/>
          <p:nvPr/>
        </p:nvSpPr>
        <p:spPr>
          <a:xfrm>
            <a:off x="2835598" y="68580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OHE</a:t>
            </a:r>
          </a:p>
        </p:txBody>
      </p:sp>
      <p:sp>
        <p:nvSpPr>
          <p:cNvPr id="21" name="Double Bracket 20">
            <a:extLst>
              <a:ext uri="{FF2B5EF4-FFF2-40B4-BE49-F238E27FC236}">
                <a16:creationId xmlns:a16="http://schemas.microsoft.com/office/drawing/2014/main" id="{86BFF821-F913-96C1-2A4D-44A46B8A3EA6}"/>
              </a:ext>
            </a:extLst>
          </p:cNvPr>
          <p:cNvSpPr/>
          <p:nvPr/>
        </p:nvSpPr>
        <p:spPr>
          <a:xfrm>
            <a:off x="3749094" y="1378372"/>
            <a:ext cx="1547118" cy="369332"/>
          </a:xfrm>
          <a:prstGeom prst="bracketPair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  <a:r>
              <a:rPr lang="en-US" baseline="-25000" dirty="0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, (</a:t>
            </a:r>
            <a:r>
              <a:rPr lang="en-US" i="1" dirty="0">
                <a:solidFill>
                  <a:schemeClr val="accent6"/>
                </a:solidFill>
              </a:rPr>
              <a:t>v </a:t>
            </a:r>
            <a:r>
              <a:rPr lang="en-US" dirty="0">
                <a:solidFill>
                  <a:schemeClr val="accent6"/>
                </a:solidFill>
              </a:rPr>
              <a:t>x 0e)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100E46-5371-3FAC-5CED-ECDE86598DEC}"/>
              </a:ext>
            </a:extLst>
          </p:cNvPr>
          <p:cNvSpPr/>
          <p:nvPr/>
        </p:nvSpPr>
        <p:spPr>
          <a:xfrm>
            <a:off x="3046945" y="1055132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C0E97C-C6C5-E242-CFC8-EC994675CBB6}"/>
              </a:ext>
            </a:extLst>
          </p:cNvPr>
          <p:cNvSpPr/>
          <p:nvPr/>
        </p:nvSpPr>
        <p:spPr>
          <a:xfrm>
            <a:off x="3042215" y="1366027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B74E96-7190-3CFF-2E6F-C6E3C3944672}"/>
              </a:ext>
            </a:extLst>
          </p:cNvPr>
          <p:cNvSpPr/>
          <p:nvPr/>
        </p:nvSpPr>
        <p:spPr>
          <a:xfrm>
            <a:off x="3042215" y="1673018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011E94-3E6B-237D-6755-476C0F13D1BD}"/>
              </a:ext>
            </a:extLst>
          </p:cNvPr>
          <p:cNvSpPr/>
          <p:nvPr/>
        </p:nvSpPr>
        <p:spPr>
          <a:xfrm>
            <a:off x="3039630" y="2235206"/>
            <a:ext cx="265251" cy="24686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055143-73E2-4324-EE2B-0F7F3EA9FCB0}"/>
              </a:ext>
            </a:extLst>
          </p:cNvPr>
          <p:cNvSpPr txBox="1"/>
          <p:nvPr/>
        </p:nvSpPr>
        <p:spPr>
          <a:xfrm>
            <a:off x="2995674" y="18559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57469553-8E0B-9774-8FA5-25E452A00938}"/>
              </a:ext>
            </a:extLst>
          </p:cNvPr>
          <p:cNvSpPr/>
          <p:nvPr/>
        </p:nvSpPr>
        <p:spPr>
          <a:xfrm>
            <a:off x="3749094" y="1909708"/>
            <a:ext cx="1547118" cy="369332"/>
          </a:xfrm>
          <a:prstGeom prst="bracketPair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, (</a:t>
            </a:r>
            <a:r>
              <a:rPr lang="en-US" i="1" dirty="0">
                <a:solidFill>
                  <a:srgbClr val="C00000"/>
                </a:solidFill>
              </a:rPr>
              <a:t>v </a:t>
            </a:r>
            <a:r>
              <a:rPr lang="en-US" dirty="0">
                <a:solidFill>
                  <a:srgbClr val="C00000"/>
                </a:solidFill>
              </a:rPr>
              <a:t>x 0e)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74609A-C205-9386-1A17-EF3D977EA2D1}"/>
              </a:ext>
            </a:extLst>
          </p:cNvPr>
          <p:cNvSpPr txBox="1"/>
          <p:nvPr/>
        </p:nvSpPr>
        <p:spPr>
          <a:xfrm>
            <a:off x="3528138" y="940181"/>
            <a:ext cx="206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= </a:t>
            </a:r>
            <a:r>
              <a:rPr lang="en-US" dirty="0" err="1"/>
              <a:t>N</a:t>
            </a:r>
            <a:r>
              <a:rPr lang="en-US" baseline="-25000" dirty="0" err="1"/>
              <a:t>atomic</a:t>
            </a:r>
            <a:r>
              <a:rPr lang="en-US" baseline="-25000" dirty="0"/>
              <a:t> symbols</a:t>
            </a:r>
            <a:r>
              <a:rPr lang="en-US" dirty="0"/>
              <a:t> + 3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5DEBD9-0682-C1A2-AD52-F6272811FF9A}"/>
              </a:ext>
            </a:extLst>
          </p:cNvPr>
          <p:cNvGrpSpPr/>
          <p:nvPr/>
        </p:nvGrpSpPr>
        <p:grpSpPr>
          <a:xfrm>
            <a:off x="4152230" y="4365178"/>
            <a:ext cx="1547117" cy="1073159"/>
            <a:chOff x="2403203" y="3984978"/>
            <a:chExt cx="1547117" cy="107315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472D91D-0694-DE5B-5A10-C58D55DEE039}"/>
                </a:ext>
              </a:extLst>
            </p:cNvPr>
            <p:cNvSpPr/>
            <p:nvPr/>
          </p:nvSpPr>
          <p:spPr>
            <a:xfrm>
              <a:off x="2403203" y="4227718"/>
              <a:ext cx="1547117" cy="8304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848B1B-EEC9-B731-F46E-1C748A07AC52}"/>
                </a:ext>
              </a:extLst>
            </p:cNvPr>
            <p:cNvSpPr txBox="1"/>
            <p:nvPr/>
          </p:nvSpPr>
          <p:spPr>
            <a:xfrm>
              <a:off x="2482917" y="3984978"/>
              <a:ext cx="145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Radial basis</a:t>
              </a: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BC6E9CF-546B-232D-4266-8E3AA993F47F}"/>
                </a:ext>
              </a:extLst>
            </p:cNvPr>
            <p:cNvSpPr/>
            <p:nvPr/>
          </p:nvSpPr>
          <p:spPr>
            <a:xfrm>
              <a:off x="2468158" y="4554406"/>
              <a:ext cx="370703" cy="369333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AA6A18-1244-9C28-2EC2-BAC0CCD5F8C1}"/>
                </a:ext>
              </a:extLst>
            </p:cNvPr>
            <p:cNvSpPr/>
            <p:nvPr/>
          </p:nvSpPr>
          <p:spPr>
            <a:xfrm>
              <a:off x="2664803" y="4768438"/>
              <a:ext cx="370703" cy="155301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1295429-C8CE-5E49-3A95-7284CB1F713F}"/>
                </a:ext>
              </a:extLst>
            </p:cNvPr>
            <p:cNvSpPr/>
            <p:nvPr/>
          </p:nvSpPr>
          <p:spPr>
            <a:xfrm>
              <a:off x="2861448" y="4687052"/>
              <a:ext cx="370703" cy="236687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7A22647-3C32-41DA-CE8E-0E4A2CE6970C}"/>
                </a:ext>
              </a:extLst>
            </p:cNvPr>
            <p:cNvSpPr/>
            <p:nvPr/>
          </p:nvSpPr>
          <p:spPr>
            <a:xfrm>
              <a:off x="3058093" y="4380041"/>
              <a:ext cx="370703" cy="543698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32D815EF-3C87-FCFD-BFD7-9057D28D3E61}"/>
                </a:ext>
              </a:extLst>
            </p:cNvPr>
            <p:cNvSpPr/>
            <p:nvPr/>
          </p:nvSpPr>
          <p:spPr>
            <a:xfrm>
              <a:off x="3254738" y="4354311"/>
              <a:ext cx="370703" cy="569429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AE47204-6B3E-18D2-659B-8161CA31A2C8}"/>
                </a:ext>
              </a:extLst>
            </p:cNvPr>
            <p:cNvSpPr/>
            <p:nvPr/>
          </p:nvSpPr>
          <p:spPr>
            <a:xfrm>
              <a:off x="3451381" y="4687051"/>
              <a:ext cx="370703" cy="236688"/>
            </a:xfrm>
            <a:custGeom>
              <a:avLst/>
              <a:gdLst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  <a:gd name="connsiteX0" fmla="*/ 0 w 370703"/>
                <a:gd name="connsiteY0" fmla="*/ 543698 h 543698"/>
                <a:gd name="connsiteX1" fmla="*/ 197708 w 370703"/>
                <a:gd name="connsiteY1" fmla="*/ 0 h 543698"/>
                <a:gd name="connsiteX2" fmla="*/ 370703 w 370703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703" h="543698">
                  <a:moveTo>
                    <a:pt x="0" y="543698"/>
                  </a:moveTo>
                  <a:cubicBezTo>
                    <a:pt x="129746" y="494270"/>
                    <a:pt x="135924" y="0"/>
                    <a:pt x="197708" y="0"/>
                  </a:cubicBezTo>
                  <a:cubicBezTo>
                    <a:pt x="259492" y="0"/>
                    <a:pt x="216243" y="457201"/>
                    <a:pt x="370703" y="5436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23B7963B-93F7-F0FD-18C0-48F5CB81C814}"/>
              </a:ext>
            </a:extLst>
          </p:cNvPr>
          <p:cNvSpPr/>
          <p:nvPr/>
        </p:nvSpPr>
        <p:spPr>
          <a:xfrm>
            <a:off x="5807467" y="4838292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>
                <a:solidFill>
                  <a:schemeClr val="accent2"/>
                </a:solidFill>
              </a:rPr>
              <a:t> x 0e)</a:t>
            </a:r>
          </a:p>
        </p:txBody>
      </p:sp>
      <p:sp>
        <p:nvSpPr>
          <p:cNvPr id="50" name="Double Bracket 49">
            <a:extLst>
              <a:ext uri="{FF2B5EF4-FFF2-40B4-BE49-F238E27FC236}">
                <a16:creationId xmlns:a16="http://schemas.microsoft.com/office/drawing/2014/main" id="{12FA46C0-8986-2291-26DF-4807FD5E0835}"/>
              </a:ext>
            </a:extLst>
          </p:cNvPr>
          <p:cNvSpPr/>
          <p:nvPr/>
        </p:nvSpPr>
        <p:spPr>
          <a:xfrm>
            <a:off x="3985672" y="6697649"/>
            <a:ext cx="1547118" cy="369332"/>
          </a:xfrm>
          <a:prstGeom prst="bracketPair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v</a:t>
            </a:r>
            <a:r>
              <a:rPr lang="en-US" baseline="-25000" dirty="0" err="1">
                <a:solidFill>
                  <a:schemeClr val="accent2"/>
                </a:solidFill>
              </a:rPr>
              <a:t>ji</a:t>
            </a:r>
            <a:r>
              <a:rPr lang="en-US" dirty="0">
                <a:solidFill>
                  <a:schemeClr val="accent2"/>
                </a:solidFill>
              </a:rPr>
              <a:t> , (</a:t>
            </a:r>
            <a:r>
              <a:rPr lang="en-US" i="1" dirty="0">
                <a:solidFill>
                  <a:schemeClr val="accent2"/>
                </a:solidFill>
              </a:rPr>
              <a:t>order=L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56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9827</TotalTime>
  <Words>527</Words>
  <Application>Microsoft Macintosh PowerPoint</Application>
  <PresentationFormat>Custom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Komp, Evan</dc:creator>
  <cp:lastModifiedBy>Komp, Evan</cp:lastModifiedBy>
  <cp:revision>4</cp:revision>
  <dcterms:created xsi:type="dcterms:W3CDTF">2024-11-04T23:41:55Z</dcterms:created>
  <dcterms:modified xsi:type="dcterms:W3CDTF">2024-12-02T16:51:20Z</dcterms:modified>
</cp:coreProperties>
</file>