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4" r:id="rId2"/>
    <p:sldId id="262" r:id="rId3"/>
    <p:sldId id="309" r:id="rId4"/>
    <p:sldId id="397" r:id="rId5"/>
    <p:sldId id="452" r:id="rId6"/>
    <p:sldId id="296" r:id="rId7"/>
    <p:sldId id="299" r:id="rId8"/>
    <p:sldId id="301" r:id="rId9"/>
    <p:sldId id="300" r:id="rId10"/>
    <p:sldId id="30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5330" autoAdjust="0"/>
  </p:normalViewPr>
  <p:slideViewPr>
    <p:cSldViewPr snapToGrid="0" snapToObjects="1">
      <p:cViewPr varScale="1">
        <p:scale>
          <a:sx n="121" d="100"/>
          <a:sy n="121" d="100"/>
        </p:scale>
        <p:origin x="12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44"/>
    </p:cViewPr>
  </p:sorterViewPr>
  <p:notesViewPr>
    <p:cSldViewPr snapToGrid="0" snapToObjects="1">
      <p:cViewPr varScale="1">
        <p:scale>
          <a:sx n="75" d="100"/>
          <a:sy n="75" d="100"/>
        </p:scale>
        <p:origin x="-326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5A36-CF58-0C40-BF5E-6D790D0996F4}" type="datetimeFigureOut">
              <a:rPr lang="en-US" smtClean="0"/>
              <a:pPr/>
              <a:t>8/30/20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8D34D-D7EE-5046-AF51-F4F6504E5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40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6CC30-6798-6248-93F4-ADBF6FA13677}" type="datetimeFigureOut">
              <a:rPr lang="en-US" smtClean="0"/>
              <a:pPr/>
              <a:t>8/30/20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85500-BAC5-F74B-9870-434AECDB9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10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85500-BAC5-F74B-9870-434AECDB9B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6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85500-BAC5-F74B-9870-434AECDB9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6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DE0-1D32-6146-90FF-3683519FFA64}" type="datetime1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1 Honors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5885-9CE9-1844-B440-C907964AE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0E17-D98A-894E-B269-97D8287F703C}" type="datetime1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1 Honors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5885-9CE9-1844-B440-C907964AE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45B0-B0BA-824F-886B-05F3D18EDFEA}" type="datetime1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1 Honors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5885-9CE9-1844-B440-C907964AE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F8DB-9886-3240-B86F-83739AA354B3}" type="datetime1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1 Honors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5885-9CE9-1844-B440-C907964AE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8536-1A3D-3144-AAB9-96AD0F1BAD33}" type="datetime1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1 Honors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5885-9CE9-1844-B440-C907964AE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5140-8BA9-864F-A0C3-8E4B8454ACBB}" type="datetime1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1 Honors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5885-9CE9-1844-B440-C907964AE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A576-7882-5744-AA3A-A932C6C236B9}" type="datetime1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1 Honors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5885-9CE9-1844-B440-C907964AE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FC63-3CAD-F844-9F7D-B7AB670D14C2}" type="datetime1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1 Honors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5885-9CE9-1844-B440-C907964AE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2891-DA3E-0440-8154-501C885D6F32}" type="datetime1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1 Honors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5885-9CE9-1844-B440-C907964AE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80B5-EE59-9849-80EF-C0C65B7AE642}" type="datetime1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1 Honors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5885-9CE9-1844-B440-C907964AE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66C8-B602-014C-A27B-D6BB3268940A}" type="datetime1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1 Honors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5885-9CE9-1844-B440-C907964AE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9BA7B-2FA7-924F-88F6-AF1E954FAB6E}" type="datetime1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 Science 1 Honors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5885-9CE9-1844-B440-C907964AE5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Computer Science </a:t>
            </a:r>
            <a:r>
              <a:rPr lang="en-US" dirty="0"/>
              <a:t>1</a:t>
            </a:r>
            <a:r>
              <a:rPr lang="en-US" dirty="0" smtClean="0"/>
              <a:t> Honors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8070" y="1828800"/>
            <a:ext cx="8229600" cy="3130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Fall </a:t>
            </a:r>
            <a:r>
              <a:rPr lang="en-US" sz="3600" dirty="0" smtClean="0"/>
              <a:t>2020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Robert Muller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Boston College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6030" y="743298"/>
            <a:ext cx="8229600" cy="969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CSCI 1103 Computer Science 1 Honors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(VM Model)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1 Honors</a:t>
            </a:r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985278" y="2071923"/>
            <a:ext cx="1598352" cy="91440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OCaml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09772" y="1751765"/>
            <a:ext cx="1685933" cy="155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Ocaml</a:t>
            </a:r>
            <a:endParaRPr lang="en-US" dirty="0" smtClean="0"/>
          </a:p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6611490" y="2071923"/>
            <a:ext cx="2075310" cy="91440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Code VM Program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835430" y="2307321"/>
            <a:ext cx="700648" cy="4436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768526" y="2307321"/>
            <a:ext cx="700648" cy="4436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09772" y="4116716"/>
            <a:ext cx="1685933" cy="155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OCaml</a:t>
            </a:r>
            <a:endParaRPr lang="en-US" dirty="0" smtClean="0"/>
          </a:p>
          <a:p>
            <a:pPr algn="ctr"/>
            <a:r>
              <a:rPr lang="en-US" dirty="0" smtClean="0"/>
              <a:t>Virtual Machine VM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8311436">
            <a:off x="5320343" y="3637546"/>
            <a:ext cx="1583935" cy="4436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3785" y="3788217"/>
            <a:ext cx="295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VM runs on the computer and your program “runs” on the VM!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dirty="0" smtClean="0"/>
              <a:t>ogistics</a:t>
            </a:r>
            <a:r>
              <a:rPr lang="en-US" dirty="0"/>
              <a:t> </a:t>
            </a:r>
            <a:r>
              <a:rPr lang="en-US" dirty="0" smtClean="0"/>
              <a:t>and setup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1 Honors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2435"/>
            <a:ext cx="8229600" cy="1143000"/>
          </a:xfrm>
        </p:spPr>
        <p:txBody>
          <a:bodyPr/>
          <a:lstStyle/>
          <a:p>
            <a:r>
              <a:rPr lang="en-US" dirty="0" smtClean="0"/>
              <a:t>Tour of course website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1 Honors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Tools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5130" cy="45259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Programming language: </a:t>
            </a:r>
            <a:r>
              <a:rPr lang="en-US" sz="4000" dirty="0" err="1" smtClean="0"/>
              <a:t>OCaml</a:t>
            </a:r>
            <a:endParaRPr lang="en-US" sz="4000" dirty="0" smtClean="0"/>
          </a:p>
          <a:p>
            <a:endParaRPr lang="en-US" sz="1800" dirty="0"/>
          </a:p>
          <a:p>
            <a:r>
              <a:rPr lang="en-US" sz="4000" dirty="0" smtClean="0"/>
              <a:t>System: Unix</a:t>
            </a:r>
          </a:p>
          <a:p>
            <a:r>
              <a:rPr lang="en-US" sz="4000" dirty="0" smtClean="0"/>
              <a:t>Collaboration: </a:t>
            </a:r>
            <a:r>
              <a:rPr lang="en-US" sz="4000" dirty="0" err="1" smtClean="0"/>
              <a:t>git</a:t>
            </a:r>
            <a:r>
              <a:rPr lang="en-US" sz="4000" dirty="0" smtClean="0"/>
              <a:t> &amp; GitHub, Piazza</a:t>
            </a:r>
          </a:p>
          <a:p>
            <a:r>
              <a:rPr lang="en-US" sz="4000" dirty="0" smtClean="0"/>
              <a:t>Editors: Atom or Visual Studio Code</a:t>
            </a:r>
          </a:p>
          <a:p>
            <a:r>
              <a:rPr lang="en-US" sz="4000" dirty="0" smtClean="0"/>
              <a:t>Administration: Canvas</a:t>
            </a:r>
            <a:endParaRPr lang="en-US" sz="4000" dirty="0" smtClean="0"/>
          </a:p>
          <a:p>
            <a:pPr marL="457200" lvl="1" indent="0">
              <a:buNone/>
            </a:pPr>
            <a:endParaRPr lang="en-US" sz="3600" dirty="0" smtClean="0"/>
          </a:p>
          <a:p>
            <a:endParaRPr lang="en-US" sz="4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1 Honors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1 Honors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04"/>
            <a:ext cx="9144000" cy="67313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9828552">
            <a:off x="-173489" y="1111119"/>
            <a:ext cx="60044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smtClean="0">
                <a:solidFill>
                  <a:schemeClr val="bg1"/>
                </a:solidFill>
              </a:rPr>
              <a:t>Problem Set 1</a:t>
            </a:r>
            <a:endParaRPr lang="en-US" sz="80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021" y="3806401"/>
            <a:ext cx="90225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Workshops this week</a:t>
            </a:r>
          </a:p>
          <a:p>
            <a:r>
              <a:rPr lang="en-US" sz="8000" dirty="0">
                <a:solidFill>
                  <a:schemeClr val="bg1"/>
                </a:solidFill>
              </a:rPr>
              <a:t>f</a:t>
            </a:r>
            <a:r>
              <a:rPr lang="en-US" sz="8000" dirty="0" smtClean="0">
                <a:solidFill>
                  <a:schemeClr val="bg1"/>
                </a:solidFill>
              </a:rPr>
              <a:t>or Windows &amp; Macs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Programming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 </a:t>
            </a:r>
            <a:r>
              <a:rPr lang="en-US" i="1" dirty="0" smtClean="0"/>
              <a:t>editor </a:t>
            </a:r>
            <a:r>
              <a:rPr lang="en-US" dirty="0" smtClean="0"/>
              <a:t>program, a programmer develops the </a:t>
            </a:r>
            <a:r>
              <a:rPr lang="en-US" i="1" dirty="0" smtClean="0"/>
              <a:t>text</a:t>
            </a:r>
            <a:r>
              <a:rPr lang="en-US" dirty="0" smtClean="0"/>
              <a:t> of a program in some language, e.g., </a:t>
            </a:r>
            <a:r>
              <a:rPr lang="en-US" dirty="0" err="1" smtClean="0"/>
              <a:t>OCaml</a:t>
            </a:r>
            <a:r>
              <a:rPr lang="en-US" dirty="0" smtClean="0"/>
              <a:t> or Python</a:t>
            </a:r>
          </a:p>
          <a:p>
            <a:endParaRPr lang="en-US" dirty="0" smtClean="0"/>
          </a:p>
          <a:p>
            <a:r>
              <a:rPr lang="en-US" dirty="0" smtClean="0"/>
              <a:t>They then use another program, a </a:t>
            </a:r>
            <a:r>
              <a:rPr lang="en-US" i="1" dirty="0" smtClean="0"/>
              <a:t>compiler</a:t>
            </a:r>
            <a:r>
              <a:rPr lang="en-US" dirty="0" smtClean="0"/>
              <a:t>, to </a:t>
            </a:r>
            <a:r>
              <a:rPr lang="en-US" i="1" dirty="0" smtClean="0"/>
              <a:t>translate </a:t>
            </a:r>
            <a:r>
              <a:rPr lang="en-US" dirty="0" smtClean="0"/>
              <a:t>the text into the binary language of the machine.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1 Honors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(Basic Model)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1 Honors</a:t>
            </a:r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985278" y="2203311"/>
            <a:ext cx="1598352" cy="91440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OCaml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09772" y="1883153"/>
            <a:ext cx="1685933" cy="155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OCaml</a:t>
            </a:r>
            <a:r>
              <a:rPr lang="en-US" dirty="0" smtClean="0"/>
              <a:t> Compiler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6611490" y="2203311"/>
            <a:ext cx="1598352" cy="91440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 Program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835430" y="2438709"/>
            <a:ext cx="700648" cy="4436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768526" y="2438709"/>
            <a:ext cx="700648" cy="4436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4200" y="3821101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Binary Program is in the native language of the computer so the binary program can be executed.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(Basic Model)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1 Honors</a:t>
            </a:r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985278" y="2203311"/>
            <a:ext cx="1598352" cy="91440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OCaml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09772" y="1883153"/>
            <a:ext cx="1685933" cy="155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OCaml</a:t>
            </a:r>
            <a:r>
              <a:rPr lang="en-US" dirty="0" smtClean="0"/>
              <a:t> Compiler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6611490" y="2203311"/>
            <a:ext cx="1598352" cy="91440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 Program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835430" y="2438709"/>
            <a:ext cx="700648" cy="4436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768526" y="2438709"/>
            <a:ext cx="700648" cy="4436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4200" y="3821101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Since each computer has it’s own native language, a compiler that can produce binaries for one computer won’t necessarily be able to produce binaries that will run on a different computer.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(VM Model)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 1 Honors</a:t>
            </a:r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985278" y="2071923"/>
            <a:ext cx="1598352" cy="91440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OCaml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09772" y="1751765"/>
            <a:ext cx="1685933" cy="155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Ocaml</a:t>
            </a:r>
            <a:endParaRPr lang="en-US" dirty="0" smtClean="0"/>
          </a:p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6611490" y="2071923"/>
            <a:ext cx="2075310" cy="91440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Code VM Program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835430" y="2307321"/>
            <a:ext cx="700648" cy="4436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768526" y="2307321"/>
            <a:ext cx="700648" cy="4436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09772" y="3788217"/>
            <a:ext cx="4800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Byte Code Program is in the native language of a “virtual” computer. The virtual machine (VM) is just a program that can be implemented on any computer, no matter it’s binary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24342</TotalTime>
  <Words>302</Words>
  <Application>Microsoft Macintosh PowerPoint</Application>
  <PresentationFormat>On-screen Show (4:3)</PresentationFormat>
  <Paragraphs>58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PowerPoint Presentation</vt:lpstr>
      <vt:lpstr>Today</vt:lpstr>
      <vt:lpstr>Tour of course website</vt:lpstr>
      <vt:lpstr>Tools</vt:lpstr>
      <vt:lpstr>PowerPoint Presentation</vt:lpstr>
      <vt:lpstr>How Programming Works</vt:lpstr>
      <vt:lpstr>Programming (Basic Model)</vt:lpstr>
      <vt:lpstr>Programming (Basic Model)</vt:lpstr>
      <vt:lpstr>Programming (VM Model)</vt:lpstr>
      <vt:lpstr>Programming (VM Model)</vt:lpstr>
    </vt:vector>
  </TitlesOfParts>
  <Company>Boston College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101 Computer Science I</dc:title>
  <dc:creator>Robert Muller</dc:creator>
  <cp:lastModifiedBy>Bob Muller</cp:lastModifiedBy>
  <cp:revision>211</cp:revision>
  <cp:lastPrinted>2017-08-31T17:52:49Z</cp:lastPrinted>
  <dcterms:created xsi:type="dcterms:W3CDTF">2013-01-14T17:48:46Z</dcterms:created>
  <dcterms:modified xsi:type="dcterms:W3CDTF">2020-08-31T18:32:45Z</dcterms:modified>
</cp:coreProperties>
</file>