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8" r:id="rId5"/>
    <p:sldId id="708" r:id="rId6"/>
    <p:sldId id="666" r:id="rId7"/>
    <p:sldId id="709" r:id="rId8"/>
    <p:sldId id="710" r:id="rId9"/>
    <p:sldId id="711" r:id="rId10"/>
    <p:sldId id="689" r:id="rId11"/>
    <p:sldId id="712" r:id="rId12"/>
    <p:sldId id="692" r:id="rId13"/>
    <p:sldId id="714" r:id="rId14"/>
    <p:sldId id="706" r:id="rId15"/>
    <p:sldId id="716" r:id="rId16"/>
    <p:sldId id="715" r:id="rId17"/>
    <p:sldId id="681" r:id="rId18"/>
    <p:sldId id="717" r:id="rId19"/>
    <p:sldId id="718" r:id="rId20"/>
    <p:sldId id="687" r:id="rId21"/>
    <p:sldId id="682" r:id="rId22"/>
    <p:sldId id="719" r:id="rId23"/>
    <p:sldId id="720" r:id="rId24"/>
    <p:sldId id="700" r:id="rId25"/>
    <p:sldId id="701" r:id="rId26"/>
    <p:sldId id="683" r:id="rId27"/>
    <p:sldId id="703" r:id="rId28"/>
    <p:sldId id="684" r:id="rId29"/>
    <p:sldId id="704" r:id="rId30"/>
    <p:sldId id="705" r:id="rId31"/>
    <p:sldId id="685" r:id="rId32"/>
    <p:sldId id="686" r:id="rId33"/>
    <p:sldId id="676" r:id="rId34"/>
    <p:sldId id="690" r:id="rId35"/>
    <p:sldId id="713" r:id="rId36"/>
    <p:sldId id="694" r:id="rId37"/>
    <p:sldId id="695" r:id="rId38"/>
    <p:sldId id="707" r:id="rId39"/>
    <p:sldId id="696" r:id="rId40"/>
    <p:sldId id="698" r:id="rId41"/>
    <p:sldId id="699" r:id="rId4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Kolla" initials="NK" lastIdx="42" clrIdx="0">
    <p:extLst>
      <p:ext uri="{19B8F6BF-5375-455C-9EA6-DF929625EA0E}">
        <p15:presenceInfo xmlns:p15="http://schemas.microsoft.com/office/powerpoint/2012/main" userId="S-1-5-21-1005559283-1549754204-3747669754-159534" providerId="AD"/>
      </p:ext>
    </p:extLst>
  </p:cmAuthor>
  <p:cmAuthor id="2" name="Todd, Richard" initials="TR" lastIdx="1" clrIdx="1">
    <p:extLst>
      <p:ext uri="{19B8F6BF-5375-455C-9EA6-DF929625EA0E}">
        <p15:presenceInfo xmlns:p15="http://schemas.microsoft.com/office/powerpoint/2012/main" userId="S::richard.todd@seattle.gov::e17a57e7-a80a-48aa-842d-ddd40a408c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FFFFFF"/>
    <a:srgbClr val="FF5353"/>
    <a:srgbClr val="5B9BD5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BC53C-89FB-4F36-AFE2-0FFD69F69697}" v="64" dt="2019-12-13T21:11:44.53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438" autoAdjust="0"/>
  </p:normalViewPr>
  <p:slideViewPr>
    <p:cSldViewPr snapToGrid="0" snapToObjects="1">
      <p:cViewPr varScale="1">
        <p:scale>
          <a:sx n="88" d="100"/>
          <a:sy n="88" d="100"/>
        </p:scale>
        <p:origin x="1434" y="90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h, Evan" userId="187e48a3-0e36-42a3-a2a0-9733d910a7bd" providerId="ADAL" clId="{2BEBC53C-89FB-4F36-AFE2-0FFD69F69697}"/>
    <pc:docChg chg="undo redo custSel mod addSld delSld modSld sldOrd">
      <pc:chgData name="Lih, Evan" userId="187e48a3-0e36-42a3-a2a0-9733d910a7bd" providerId="ADAL" clId="{2BEBC53C-89FB-4F36-AFE2-0FFD69F69697}" dt="2019-12-18T18:55:11.394" v="880" actId="2696"/>
      <pc:docMkLst>
        <pc:docMk/>
      </pc:docMkLst>
      <pc:sldChg chg="del">
        <pc:chgData name="Lih, Evan" userId="187e48a3-0e36-42a3-a2a0-9733d910a7bd" providerId="ADAL" clId="{2BEBC53C-89FB-4F36-AFE2-0FFD69F69697}" dt="2019-12-13T18:08:15.636" v="111" actId="2696"/>
        <pc:sldMkLst>
          <pc:docMk/>
          <pc:sldMk cId="1434578518" sldId="676"/>
        </pc:sldMkLst>
      </pc:sldChg>
      <pc:sldChg chg="addSp delSp modSp add">
        <pc:chgData name="Lih, Evan" userId="187e48a3-0e36-42a3-a2a0-9733d910a7bd" providerId="ADAL" clId="{2BEBC53C-89FB-4F36-AFE2-0FFD69F69697}" dt="2019-12-13T18:13:36.571" v="152"/>
        <pc:sldMkLst>
          <pc:docMk/>
          <pc:sldMk cId="3812703513" sldId="676"/>
        </pc:sldMkLst>
        <pc:spChg chg="mod">
          <ac:chgData name="Lih, Evan" userId="187e48a3-0e36-42a3-a2a0-9733d910a7bd" providerId="ADAL" clId="{2BEBC53C-89FB-4F36-AFE2-0FFD69F69697}" dt="2019-12-13T18:08:32.121" v="147" actId="20577"/>
          <ac:spMkLst>
            <pc:docMk/>
            <pc:sldMk cId="3812703513" sldId="676"/>
            <ac:spMk id="2" creationId="{A1188945-D468-48EB-9BF8-CDCC804CE4D5}"/>
          </ac:spMkLst>
        </pc:spChg>
        <pc:picChg chg="del">
          <ac:chgData name="Lih, Evan" userId="187e48a3-0e36-42a3-a2a0-9733d910a7bd" providerId="ADAL" clId="{2BEBC53C-89FB-4F36-AFE2-0FFD69F69697}" dt="2019-12-13T18:11:44.814" v="148" actId="478"/>
          <ac:picMkLst>
            <pc:docMk/>
            <pc:sldMk cId="3812703513" sldId="676"/>
            <ac:picMk id="5" creationId="{B026054D-B073-48E2-BD4D-3205F0BE7FDD}"/>
          </ac:picMkLst>
        </pc:picChg>
        <pc:picChg chg="add del mod">
          <ac:chgData name="Lih, Evan" userId="187e48a3-0e36-42a3-a2a0-9733d910a7bd" providerId="ADAL" clId="{2BEBC53C-89FB-4F36-AFE2-0FFD69F69697}" dt="2019-12-13T18:13:36.374" v="151" actId="478"/>
          <ac:picMkLst>
            <pc:docMk/>
            <pc:sldMk cId="3812703513" sldId="676"/>
            <ac:picMk id="6" creationId="{2F85C8B3-6097-4221-B61F-01919EDF2A22}"/>
          </ac:picMkLst>
        </pc:picChg>
        <pc:picChg chg="add mod">
          <ac:chgData name="Lih, Evan" userId="187e48a3-0e36-42a3-a2a0-9733d910a7bd" providerId="ADAL" clId="{2BEBC53C-89FB-4F36-AFE2-0FFD69F69697}" dt="2019-12-13T18:13:36.571" v="152"/>
          <ac:picMkLst>
            <pc:docMk/>
            <pc:sldMk cId="3812703513" sldId="676"/>
            <ac:picMk id="8" creationId="{3A4441BF-3117-44EB-940D-C0A5AB5D5118}"/>
          </ac:picMkLst>
        </pc:picChg>
      </pc:sldChg>
      <pc:sldChg chg="modSp">
        <pc:chgData name="Lih, Evan" userId="187e48a3-0e36-42a3-a2a0-9733d910a7bd" providerId="ADAL" clId="{2BEBC53C-89FB-4F36-AFE2-0FFD69F69697}" dt="2019-12-13T19:32:24.778" v="757" actId="1076"/>
        <pc:sldMkLst>
          <pc:docMk/>
          <pc:sldMk cId="4116075883" sldId="685"/>
        </pc:sldMkLst>
        <pc:spChg chg="mod">
          <ac:chgData name="Lih, Evan" userId="187e48a3-0e36-42a3-a2a0-9733d910a7bd" providerId="ADAL" clId="{2BEBC53C-89FB-4F36-AFE2-0FFD69F69697}" dt="2019-12-13T19:32:24.778" v="757" actId="1076"/>
          <ac:spMkLst>
            <pc:docMk/>
            <pc:sldMk cId="4116075883" sldId="685"/>
            <ac:spMk id="2" creationId="{8BE16C40-7523-4754-AF14-D354F123153D}"/>
          </ac:spMkLst>
        </pc:spChg>
      </pc:sldChg>
      <pc:sldChg chg="modSp del">
        <pc:chgData name="Lih, Evan" userId="187e48a3-0e36-42a3-a2a0-9733d910a7bd" providerId="ADAL" clId="{2BEBC53C-89FB-4F36-AFE2-0FFD69F69697}" dt="2019-12-13T18:02:49.238" v="74" actId="2696"/>
        <pc:sldMkLst>
          <pc:docMk/>
          <pc:sldMk cId="2929361714" sldId="686"/>
        </pc:sldMkLst>
        <pc:spChg chg="mod">
          <ac:chgData name="Lih, Evan" userId="187e48a3-0e36-42a3-a2a0-9733d910a7bd" providerId="ADAL" clId="{2BEBC53C-89FB-4F36-AFE2-0FFD69F69697}" dt="2019-12-13T18:02:05.781" v="15" actId="20577"/>
          <ac:spMkLst>
            <pc:docMk/>
            <pc:sldMk cId="2929361714" sldId="686"/>
            <ac:spMk id="2" creationId="{F70C7DEC-9D9A-48CA-B9B5-A248EC8098EC}"/>
          </ac:spMkLst>
        </pc:spChg>
        <pc:spChg chg="mod">
          <ac:chgData name="Lih, Evan" userId="187e48a3-0e36-42a3-a2a0-9733d910a7bd" providerId="ADAL" clId="{2BEBC53C-89FB-4F36-AFE2-0FFD69F69697}" dt="2019-12-13T18:02:39.211" v="72" actId="1076"/>
          <ac:spMkLst>
            <pc:docMk/>
            <pc:sldMk cId="2929361714" sldId="686"/>
            <ac:spMk id="3" creationId="{AFDDC3DF-2A44-470C-857D-40FDE6E43F80}"/>
          </ac:spMkLst>
        </pc:spChg>
      </pc:sldChg>
      <pc:sldChg chg="add">
        <pc:chgData name="Lih, Evan" userId="187e48a3-0e36-42a3-a2a0-9733d910a7bd" providerId="ADAL" clId="{2BEBC53C-89FB-4F36-AFE2-0FFD69F69697}" dt="2019-12-13T18:02:52.088" v="75"/>
        <pc:sldMkLst>
          <pc:docMk/>
          <pc:sldMk cId="2989614347" sldId="686"/>
        </pc:sldMkLst>
      </pc:sldChg>
      <pc:sldChg chg="addSp delSp modSp">
        <pc:chgData name="Lih, Evan" userId="187e48a3-0e36-42a3-a2a0-9733d910a7bd" providerId="ADAL" clId="{2BEBC53C-89FB-4F36-AFE2-0FFD69F69697}" dt="2019-12-13T19:01:22.514" v="680"/>
        <pc:sldMkLst>
          <pc:docMk/>
          <pc:sldMk cId="3885501840" sldId="687"/>
        </pc:sldMkLst>
        <pc:spChg chg="mod">
          <ac:chgData name="Lih, Evan" userId="187e48a3-0e36-42a3-a2a0-9733d910a7bd" providerId="ADAL" clId="{2BEBC53C-89FB-4F36-AFE2-0FFD69F69697}" dt="2019-12-13T18:56:35.901" v="659" actId="20577"/>
          <ac:spMkLst>
            <pc:docMk/>
            <pc:sldMk cId="3885501840" sldId="687"/>
            <ac:spMk id="2" creationId="{081DBEED-F89B-4E6C-A4CA-BC6ED00CC74D}"/>
          </ac:spMkLst>
        </pc:spChg>
        <pc:spChg chg="add del mod">
          <ac:chgData name="Lih, Evan" userId="187e48a3-0e36-42a3-a2a0-9733d910a7bd" providerId="ADAL" clId="{2BEBC53C-89FB-4F36-AFE2-0FFD69F69697}" dt="2019-12-13T19:01:22.514" v="680"/>
          <ac:spMkLst>
            <pc:docMk/>
            <pc:sldMk cId="3885501840" sldId="687"/>
            <ac:spMk id="4" creationId="{E412ED78-00B9-4B98-94CC-63BAEEAB21A1}"/>
          </ac:spMkLst>
        </pc:spChg>
        <pc:picChg chg="del">
          <ac:chgData name="Lih, Evan" userId="187e48a3-0e36-42a3-a2a0-9733d910a7bd" providerId="ADAL" clId="{2BEBC53C-89FB-4F36-AFE2-0FFD69F69697}" dt="2019-12-13T19:01:22.296" v="679" actId="478"/>
          <ac:picMkLst>
            <pc:docMk/>
            <pc:sldMk cId="3885501840" sldId="687"/>
            <ac:picMk id="5" creationId="{1EF159B1-E5FC-4285-87FA-2E381258DFCA}"/>
          </ac:picMkLst>
        </pc:picChg>
        <pc:picChg chg="add mod">
          <ac:chgData name="Lih, Evan" userId="187e48a3-0e36-42a3-a2a0-9733d910a7bd" providerId="ADAL" clId="{2BEBC53C-89FB-4F36-AFE2-0FFD69F69697}" dt="2019-12-13T19:01:22.514" v="680"/>
          <ac:picMkLst>
            <pc:docMk/>
            <pc:sldMk cId="3885501840" sldId="687"/>
            <ac:picMk id="7" creationId="{3B0F67D2-190F-4D67-B907-11EA5F68550A}"/>
          </ac:picMkLst>
        </pc:picChg>
      </pc:sldChg>
      <pc:sldChg chg="del">
        <pc:chgData name="Lih, Evan" userId="187e48a3-0e36-42a3-a2a0-9733d910a7bd" providerId="ADAL" clId="{2BEBC53C-89FB-4F36-AFE2-0FFD69F69697}" dt="2019-12-18T18:54:59.994" v="878" actId="2696"/>
        <pc:sldMkLst>
          <pc:docMk/>
          <pc:sldMk cId="3523703736" sldId="688"/>
        </pc:sldMkLst>
      </pc:sldChg>
      <pc:sldChg chg="addSp delSp modSp">
        <pc:chgData name="Lih, Evan" userId="187e48a3-0e36-42a3-a2a0-9733d910a7bd" providerId="ADAL" clId="{2BEBC53C-89FB-4F36-AFE2-0FFD69F69697}" dt="2019-12-13T18:22:50.078" v="269" actId="20577"/>
        <pc:sldMkLst>
          <pc:docMk/>
          <pc:sldMk cId="3847190395" sldId="689"/>
        </pc:sldMkLst>
        <pc:spChg chg="mod">
          <ac:chgData name="Lih, Evan" userId="187e48a3-0e36-42a3-a2a0-9733d910a7bd" providerId="ADAL" clId="{2BEBC53C-89FB-4F36-AFE2-0FFD69F69697}" dt="2019-12-13T18:22:50.078" v="269" actId="20577"/>
          <ac:spMkLst>
            <pc:docMk/>
            <pc:sldMk cId="3847190395" sldId="689"/>
            <ac:spMk id="2" creationId="{1C2E6121-690C-48AE-AC96-3E0631D470C9}"/>
          </ac:spMkLst>
        </pc:spChg>
        <pc:spChg chg="add del mod">
          <ac:chgData name="Lih, Evan" userId="187e48a3-0e36-42a3-a2a0-9733d910a7bd" providerId="ADAL" clId="{2BEBC53C-89FB-4F36-AFE2-0FFD69F69697}" dt="2019-12-13T18:22:38.691" v="244"/>
          <ac:spMkLst>
            <pc:docMk/>
            <pc:sldMk cId="3847190395" sldId="689"/>
            <ac:spMk id="4" creationId="{B95A5E1B-1400-4339-94D0-C4386EB775C7}"/>
          </ac:spMkLst>
        </pc:spChg>
        <pc:picChg chg="del">
          <ac:chgData name="Lih, Evan" userId="187e48a3-0e36-42a3-a2a0-9733d910a7bd" providerId="ADAL" clId="{2BEBC53C-89FB-4F36-AFE2-0FFD69F69697}" dt="2019-12-13T18:22:38.313" v="243" actId="478"/>
          <ac:picMkLst>
            <pc:docMk/>
            <pc:sldMk cId="3847190395" sldId="689"/>
            <ac:picMk id="5" creationId="{A8F1AFB2-0748-487E-97B3-1C17B7B92886}"/>
          </ac:picMkLst>
        </pc:picChg>
        <pc:picChg chg="add mod">
          <ac:chgData name="Lih, Evan" userId="187e48a3-0e36-42a3-a2a0-9733d910a7bd" providerId="ADAL" clId="{2BEBC53C-89FB-4F36-AFE2-0FFD69F69697}" dt="2019-12-13T18:22:38.691" v="244"/>
          <ac:picMkLst>
            <pc:docMk/>
            <pc:sldMk cId="3847190395" sldId="689"/>
            <ac:picMk id="7" creationId="{82A34778-15D3-4858-8815-EA9B9C49E94C}"/>
          </ac:picMkLst>
        </pc:picChg>
      </pc:sldChg>
      <pc:sldChg chg="add">
        <pc:chgData name="Lih, Evan" userId="187e48a3-0e36-42a3-a2a0-9733d910a7bd" providerId="ADAL" clId="{2BEBC53C-89FB-4F36-AFE2-0FFD69F69697}" dt="2019-12-13T18:23:02.609" v="272"/>
        <pc:sldMkLst>
          <pc:docMk/>
          <pc:sldMk cId="3579629108" sldId="690"/>
        </pc:sldMkLst>
      </pc:sldChg>
      <pc:sldChg chg="modSp del">
        <pc:chgData name="Lih, Evan" userId="187e48a3-0e36-42a3-a2a0-9733d910a7bd" providerId="ADAL" clId="{2BEBC53C-89FB-4F36-AFE2-0FFD69F69697}" dt="2019-12-13T18:22:59.824" v="271" actId="2696"/>
        <pc:sldMkLst>
          <pc:docMk/>
          <pc:sldMk cId="4144771226" sldId="690"/>
        </pc:sldMkLst>
        <pc:spChg chg="mod">
          <ac:chgData name="Lih, Evan" userId="187e48a3-0e36-42a3-a2a0-9733d910a7bd" providerId="ADAL" clId="{2BEBC53C-89FB-4F36-AFE2-0FFD69F69697}" dt="2019-12-13T18:22:58.054" v="270" actId="20577"/>
          <ac:spMkLst>
            <pc:docMk/>
            <pc:sldMk cId="4144771226" sldId="690"/>
            <ac:spMk id="2" creationId="{E10C0E75-C713-4101-BEB4-D5CF29FB956E}"/>
          </ac:spMkLst>
        </pc:spChg>
      </pc:sldChg>
      <pc:sldChg chg="del">
        <pc:chgData name="Lih, Evan" userId="187e48a3-0e36-42a3-a2a0-9733d910a7bd" providerId="ADAL" clId="{2BEBC53C-89FB-4F36-AFE2-0FFD69F69697}" dt="2019-12-18T18:54:56.158" v="877" actId="2696"/>
        <pc:sldMkLst>
          <pc:docMk/>
          <pc:sldMk cId="2208246725" sldId="691"/>
        </pc:sldMkLst>
      </pc:sldChg>
      <pc:sldChg chg="addSp delSp modSp">
        <pc:chgData name="Lih, Evan" userId="187e48a3-0e36-42a3-a2a0-9733d910a7bd" providerId="ADAL" clId="{2BEBC53C-89FB-4F36-AFE2-0FFD69F69697}" dt="2019-12-13T18:27:41.555" v="331"/>
        <pc:sldMkLst>
          <pc:docMk/>
          <pc:sldMk cId="972215320" sldId="692"/>
        </pc:sldMkLst>
        <pc:spChg chg="mod">
          <ac:chgData name="Lih, Evan" userId="187e48a3-0e36-42a3-a2a0-9733d910a7bd" providerId="ADAL" clId="{2BEBC53C-89FB-4F36-AFE2-0FFD69F69697}" dt="2019-12-13T18:24:33.664" v="330" actId="20577"/>
          <ac:spMkLst>
            <pc:docMk/>
            <pc:sldMk cId="972215320" sldId="692"/>
            <ac:spMk id="2" creationId="{C4B837FB-D702-4254-A7C5-60EA19073104}"/>
          </ac:spMkLst>
        </pc:spChg>
        <pc:spChg chg="del">
          <ac:chgData name="Lih, Evan" userId="187e48a3-0e36-42a3-a2a0-9733d910a7bd" providerId="ADAL" clId="{2BEBC53C-89FB-4F36-AFE2-0FFD69F69697}" dt="2019-12-13T18:27:41.555" v="331"/>
          <ac:spMkLst>
            <pc:docMk/>
            <pc:sldMk cId="972215320" sldId="692"/>
            <ac:spMk id="3" creationId="{69F73F9D-C353-4009-8FEC-6C2FBBCB9C29}"/>
          </ac:spMkLst>
        </pc:spChg>
        <pc:picChg chg="add mod">
          <ac:chgData name="Lih, Evan" userId="187e48a3-0e36-42a3-a2a0-9733d910a7bd" providerId="ADAL" clId="{2BEBC53C-89FB-4F36-AFE2-0FFD69F69697}" dt="2019-12-13T18:27:41.555" v="331"/>
          <ac:picMkLst>
            <pc:docMk/>
            <pc:sldMk cId="972215320" sldId="692"/>
            <ac:picMk id="5" creationId="{B327160F-2F0F-445A-94EE-C7A0D4C3089A}"/>
          </ac:picMkLst>
        </pc:picChg>
      </pc:sldChg>
      <pc:sldChg chg="del">
        <pc:chgData name="Lih, Evan" userId="187e48a3-0e36-42a3-a2a0-9733d910a7bd" providerId="ADAL" clId="{2BEBC53C-89FB-4F36-AFE2-0FFD69F69697}" dt="2019-12-18T18:54:54.363" v="876" actId="2696"/>
        <pc:sldMkLst>
          <pc:docMk/>
          <pc:sldMk cId="4203178114" sldId="693"/>
        </pc:sldMkLst>
      </pc:sldChg>
      <pc:sldChg chg="addSp delSp modSp del">
        <pc:chgData name="Lih, Evan" userId="187e48a3-0e36-42a3-a2a0-9733d910a7bd" providerId="ADAL" clId="{2BEBC53C-89FB-4F36-AFE2-0FFD69F69697}" dt="2019-12-13T18:29:39.865" v="334" actId="2696"/>
        <pc:sldMkLst>
          <pc:docMk/>
          <pc:sldMk cId="925594674" sldId="694"/>
        </pc:sldMkLst>
        <pc:spChg chg="add del mod">
          <ac:chgData name="Lih, Evan" userId="187e48a3-0e36-42a3-a2a0-9733d910a7bd" providerId="ADAL" clId="{2BEBC53C-89FB-4F36-AFE2-0FFD69F69697}" dt="2019-12-13T18:29:33.912" v="333"/>
          <ac:spMkLst>
            <pc:docMk/>
            <pc:sldMk cId="925594674" sldId="694"/>
            <ac:spMk id="4" creationId="{596308D7-83FD-4DF0-8413-26EA6C0136B5}"/>
          </ac:spMkLst>
        </pc:spChg>
        <pc:picChg chg="del">
          <ac:chgData name="Lih, Evan" userId="187e48a3-0e36-42a3-a2a0-9733d910a7bd" providerId="ADAL" clId="{2BEBC53C-89FB-4F36-AFE2-0FFD69F69697}" dt="2019-12-13T18:29:33.563" v="332" actId="478"/>
          <ac:picMkLst>
            <pc:docMk/>
            <pc:sldMk cId="925594674" sldId="694"/>
            <ac:picMk id="5" creationId="{E74F72A4-34FE-4F8A-BD0E-20F5E5895565}"/>
          </ac:picMkLst>
        </pc:picChg>
        <pc:picChg chg="add mod">
          <ac:chgData name="Lih, Evan" userId="187e48a3-0e36-42a3-a2a0-9733d910a7bd" providerId="ADAL" clId="{2BEBC53C-89FB-4F36-AFE2-0FFD69F69697}" dt="2019-12-13T18:29:33.912" v="333"/>
          <ac:picMkLst>
            <pc:docMk/>
            <pc:sldMk cId="925594674" sldId="694"/>
            <ac:picMk id="7" creationId="{D391669F-9408-4B5C-A69A-B4CEB23DC96E}"/>
          </ac:picMkLst>
        </pc:picChg>
      </pc:sldChg>
      <pc:sldChg chg="add">
        <pc:chgData name="Lih, Evan" userId="187e48a3-0e36-42a3-a2a0-9733d910a7bd" providerId="ADAL" clId="{2BEBC53C-89FB-4F36-AFE2-0FFD69F69697}" dt="2019-12-13T18:29:44.163" v="336"/>
        <pc:sldMkLst>
          <pc:docMk/>
          <pc:sldMk cId="1508052029" sldId="694"/>
        </pc:sldMkLst>
      </pc:sldChg>
      <pc:sldChg chg="add">
        <pc:chgData name="Lih, Evan" userId="187e48a3-0e36-42a3-a2a0-9733d910a7bd" providerId="ADAL" clId="{2BEBC53C-89FB-4F36-AFE2-0FFD69F69697}" dt="2019-12-13T18:47:20.787" v="428"/>
        <pc:sldMkLst>
          <pc:docMk/>
          <pc:sldMk cId="2700199620" sldId="695"/>
        </pc:sldMkLst>
      </pc:sldChg>
      <pc:sldChg chg="addSp delSp modSp del">
        <pc:chgData name="Lih, Evan" userId="187e48a3-0e36-42a3-a2a0-9733d910a7bd" providerId="ADAL" clId="{2BEBC53C-89FB-4F36-AFE2-0FFD69F69697}" dt="2019-12-13T18:47:18.321" v="427" actId="2696"/>
        <pc:sldMkLst>
          <pc:docMk/>
          <pc:sldMk cId="3900664521" sldId="695"/>
        </pc:sldMkLst>
        <pc:spChg chg="mod">
          <ac:chgData name="Lih, Evan" userId="187e48a3-0e36-42a3-a2a0-9733d910a7bd" providerId="ADAL" clId="{2BEBC53C-89FB-4F36-AFE2-0FFD69F69697}" dt="2019-12-13T18:42:48.340" v="424" actId="20577"/>
          <ac:spMkLst>
            <pc:docMk/>
            <pc:sldMk cId="3900664521" sldId="695"/>
            <ac:spMk id="2" creationId="{33CDBC90-F841-4CA9-8F8C-DECCD225C5A4}"/>
          </ac:spMkLst>
        </pc:spChg>
        <pc:spChg chg="add del mod">
          <ac:chgData name="Lih, Evan" userId="187e48a3-0e36-42a3-a2a0-9733d910a7bd" providerId="ADAL" clId="{2BEBC53C-89FB-4F36-AFE2-0FFD69F69697}" dt="2019-12-13T18:47:13.159" v="426"/>
          <ac:spMkLst>
            <pc:docMk/>
            <pc:sldMk cId="3900664521" sldId="695"/>
            <ac:spMk id="4" creationId="{46910AE9-FCA8-4172-9B32-BDE12297D8C2}"/>
          </ac:spMkLst>
        </pc:spChg>
        <pc:picChg chg="del">
          <ac:chgData name="Lih, Evan" userId="187e48a3-0e36-42a3-a2a0-9733d910a7bd" providerId="ADAL" clId="{2BEBC53C-89FB-4F36-AFE2-0FFD69F69697}" dt="2019-12-13T18:47:12.932" v="425" actId="478"/>
          <ac:picMkLst>
            <pc:docMk/>
            <pc:sldMk cId="3900664521" sldId="695"/>
            <ac:picMk id="5" creationId="{5270B4F5-C9E3-47D9-B356-9ACDEC6ABEF1}"/>
          </ac:picMkLst>
        </pc:picChg>
        <pc:picChg chg="add mod">
          <ac:chgData name="Lih, Evan" userId="187e48a3-0e36-42a3-a2a0-9733d910a7bd" providerId="ADAL" clId="{2BEBC53C-89FB-4F36-AFE2-0FFD69F69697}" dt="2019-12-13T18:47:13.159" v="426"/>
          <ac:picMkLst>
            <pc:docMk/>
            <pc:sldMk cId="3900664521" sldId="695"/>
            <ac:picMk id="7" creationId="{BEBF8404-F1A6-4B23-A01E-72230F5A2DBE}"/>
          </ac:picMkLst>
        </pc:picChg>
      </pc:sldChg>
      <pc:sldChg chg="add del">
        <pc:chgData name="Lih, Evan" userId="187e48a3-0e36-42a3-a2a0-9733d910a7bd" providerId="ADAL" clId="{2BEBC53C-89FB-4F36-AFE2-0FFD69F69697}" dt="2019-12-13T19:02:14.565" v="718" actId="2696"/>
        <pc:sldMkLst>
          <pc:docMk/>
          <pc:sldMk cId="2668578676" sldId="696"/>
        </pc:sldMkLst>
      </pc:sldChg>
      <pc:sldChg chg="add">
        <pc:chgData name="Lih, Evan" userId="187e48a3-0e36-42a3-a2a0-9733d910a7bd" providerId="ADAL" clId="{2BEBC53C-89FB-4F36-AFE2-0FFD69F69697}" dt="2019-12-13T19:02:17.853" v="719"/>
        <pc:sldMkLst>
          <pc:docMk/>
          <pc:sldMk cId="2777315927" sldId="696"/>
        </pc:sldMkLst>
      </pc:sldChg>
      <pc:sldChg chg="modSp del">
        <pc:chgData name="Lih, Evan" userId="187e48a3-0e36-42a3-a2a0-9733d910a7bd" providerId="ADAL" clId="{2BEBC53C-89FB-4F36-AFE2-0FFD69F69697}" dt="2019-12-13T19:02:07.459" v="716" actId="2696"/>
        <pc:sldMkLst>
          <pc:docMk/>
          <pc:sldMk cId="4268658678" sldId="696"/>
        </pc:sldMkLst>
        <pc:spChg chg="mod">
          <ac:chgData name="Lih, Evan" userId="187e48a3-0e36-42a3-a2a0-9733d910a7bd" providerId="ADAL" clId="{2BEBC53C-89FB-4F36-AFE2-0FFD69F69697}" dt="2019-12-13T19:01:45.125" v="715" actId="20577"/>
          <ac:spMkLst>
            <pc:docMk/>
            <pc:sldMk cId="4268658678" sldId="696"/>
            <ac:spMk id="2" creationId="{362A0B81-99B9-479D-9B0A-888376A1AD86}"/>
          </ac:spMkLst>
        </pc:spChg>
      </pc:sldChg>
      <pc:sldChg chg="del">
        <pc:chgData name="Lih, Evan" userId="187e48a3-0e36-42a3-a2a0-9733d910a7bd" providerId="ADAL" clId="{2BEBC53C-89FB-4F36-AFE2-0FFD69F69697}" dt="2019-12-18T18:55:02.784" v="879" actId="2696"/>
        <pc:sldMkLst>
          <pc:docMk/>
          <pc:sldMk cId="305827053" sldId="697"/>
        </pc:sldMkLst>
      </pc:sldChg>
      <pc:sldChg chg="add">
        <pc:chgData name="Lih, Evan" userId="187e48a3-0e36-42a3-a2a0-9733d910a7bd" providerId="ADAL" clId="{2BEBC53C-89FB-4F36-AFE2-0FFD69F69697}" dt="2019-12-13T19:32:12.786" v="754"/>
        <pc:sldMkLst>
          <pc:docMk/>
          <pc:sldMk cId="3203616249" sldId="698"/>
        </pc:sldMkLst>
      </pc:sldChg>
      <pc:sldChg chg="modSp del">
        <pc:chgData name="Lih, Evan" userId="187e48a3-0e36-42a3-a2a0-9733d910a7bd" providerId="ADAL" clId="{2BEBC53C-89FB-4F36-AFE2-0FFD69F69697}" dt="2019-12-13T19:32:02.691" v="753" actId="2696"/>
        <pc:sldMkLst>
          <pc:docMk/>
          <pc:sldMk cId="4193358177" sldId="698"/>
        </pc:sldMkLst>
        <pc:spChg chg="mod">
          <ac:chgData name="Lih, Evan" userId="187e48a3-0e36-42a3-a2a0-9733d910a7bd" providerId="ADAL" clId="{2BEBC53C-89FB-4F36-AFE2-0FFD69F69697}" dt="2019-12-13T19:32:01.371" v="752" actId="20577"/>
          <ac:spMkLst>
            <pc:docMk/>
            <pc:sldMk cId="4193358177" sldId="698"/>
            <ac:spMk id="2" creationId="{30C42089-80BB-4660-A4DE-B7832E5D6008}"/>
          </ac:spMkLst>
        </pc:spChg>
      </pc:sldChg>
      <pc:sldChg chg="modSp del">
        <pc:chgData name="Lih, Evan" userId="187e48a3-0e36-42a3-a2a0-9733d910a7bd" providerId="ADAL" clId="{2BEBC53C-89FB-4F36-AFE2-0FFD69F69697}" dt="2019-12-13T19:40:12.553" v="806" actId="2696"/>
        <pc:sldMkLst>
          <pc:docMk/>
          <pc:sldMk cId="97003679" sldId="699"/>
        </pc:sldMkLst>
        <pc:spChg chg="mod">
          <ac:chgData name="Lih, Evan" userId="187e48a3-0e36-42a3-a2a0-9733d910a7bd" providerId="ADAL" clId="{2BEBC53C-89FB-4F36-AFE2-0FFD69F69697}" dt="2019-12-13T19:40:10.515" v="805" actId="20577"/>
          <ac:spMkLst>
            <pc:docMk/>
            <pc:sldMk cId="97003679" sldId="699"/>
            <ac:spMk id="2" creationId="{3BFC31AB-FB52-459B-B287-1D7571D84C9E}"/>
          </ac:spMkLst>
        </pc:spChg>
      </pc:sldChg>
      <pc:sldChg chg="add">
        <pc:chgData name="Lih, Evan" userId="187e48a3-0e36-42a3-a2a0-9733d910a7bd" providerId="ADAL" clId="{2BEBC53C-89FB-4F36-AFE2-0FFD69F69697}" dt="2019-12-13T19:40:16.203" v="807"/>
        <pc:sldMkLst>
          <pc:docMk/>
          <pc:sldMk cId="291356361" sldId="699"/>
        </pc:sldMkLst>
      </pc:sldChg>
      <pc:sldChg chg="addSp delSp modSp">
        <pc:chgData name="Lih, Evan" userId="187e48a3-0e36-42a3-a2a0-9733d910a7bd" providerId="ADAL" clId="{2BEBC53C-89FB-4F36-AFE2-0FFD69F69697}" dt="2019-12-13T19:55:32.892" v="870" actId="20577"/>
        <pc:sldMkLst>
          <pc:docMk/>
          <pc:sldMk cId="1311177145" sldId="700"/>
        </pc:sldMkLst>
        <pc:spChg chg="mod">
          <ac:chgData name="Lih, Evan" userId="187e48a3-0e36-42a3-a2a0-9733d910a7bd" providerId="ADAL" clId="{2BEBC53C-89FB-4F36-AFE2-0FFD69F69697}" dt="2019-12-13T19:55:32.892" v="870" actId="20577"/>
          <ac:spMkLst>
            <pc:docMk/>
            <pc:sldMk cId="1311177145" sldId="700"/>
            <ac:spMk id="2" creationId="{0FCE372F-B88C-4BB1-BC91-4CBCA464B5FA}"/>
          </ac:spMkLst>
        </pc:spChg>
        <pc:spChg chg="add del mod">
          <ac:chgData name="Lih, Evan" userId="187e48a3-0e36-42a3-a2a0-9733d910a7bd" providerId="ADAL" clId="{2BEBC53C-89FB-4F36-AFE2-0FFD69F69697}" dt="2019-12-13T19:04:53.952" v="721"/>
          <ac:spMkLst>
            <pc:docMk/>
            <pc:sldMk cId="1311177145" sldId="700"/>
            <ac:spMk id="4" creationId="{BDFC8682-A16E-4A48-96A1-CC843778DAA1}"/>
          </ac:spMkLst>
        </pc:spChg>
        <pc:picChg chg="del">
          <ac:chgData name="Lih, Evan" userId="187e48a3-0e36-42a3-a2a0-9733d910a7bd" providerId="ADAL" clId="{2BEBC53C-89FB-4F36-AFE2-0FFD69F69697}" dt="2019-12-13T19:04:53.587" v="720" actId="478"/>
          <ac:picMkLst>
            <pc:docMk/>
            <pc:sldMk cId="1311177145" sldId="700"/>
            <ac:picMk id="5" creationId="{0AA12418-A8C8-425E-8233-6931E3C75B0E}"/>
          </ac:picMkLst>
        </pc:picChg>
        <pc:picChg chg="add mod">
          <ac:chgData name="Lih, Evan" userId="187e48a3-0e36-42a3-a2a0-9733d910a7bd" providerId="ADAL" clId="{2BEBC53C-89FB-4F36-AFE2-0FFD69F69697}" dt="2019-12-13T19:04:53.952" v="721"/>
          <ac:picMkLst>
            <pc:docMk/>
            <pc:sldMk cId="1311177145" sldId="700"/>
            <ac:picMk id="7" creationId="{35B4274C-F059-4373-903B-68E24F0CE57B}"/>
          </ac:picMkLst>
        </pc:picChg>
      </pc:sldChg>
      <pc:sldChg chg="addSp delSp modSp">
        <pc:chgData name="Lih, Evan" userId="187e48a3-0e36-42a3-a2a0-9733d910a7bd" providerId="ADAL" clId="{2BEBC53C-89FB-4F36-AFE2-0FFD69F69697}" dt="2019-12-13T19:48:47.592" v="864"/>
        <pc:sldMkLst>
          <pc:docMk/>
          <pc:sldMk cId="916405035" sldId="701"/>
        </pc:sldMkLst>
        <pc:spChg chg="mod">
          <ac:chgData name="Lih, Evan" userId="187e48a3-0e36-42a3-a2a0-9733d910a7bd" providerId="ADAL" clId="{2BEBC53C-89FB-4F36-AFE2-0FFD69F69697}" dt="2019-12-13T19:47:50.498" v="862" actId="20577"/>
          <ac:spMkLst>
            <pc:docMk/>
            <pc:sldMk cId="916405035" sldId="701"/>
            <ac:spMk id="2" creationId="{5D1C06BB-6356-490F-ACC5-6BAAC38E2E6F}"/>
          </ac:spMkLst>
        </pc:spChg>
        <pc:spChg chg="add del mod">
          <ac:chgData name="Lih, Evan" userId="187e48a3-0e36-42a3-a2a0-9733d910a7bd" providerId="ADAL" clId="{2BEBC53C-89FB-4F36-AFE2-0FFD69F69697}" dt="2019-12-13T19:47:38.261" v="839"/>
          <ac:spMkLst>
            <pc:docMk/>
            <pc:sldMk cId="916405035" sldId="701"/>
            <ac:spMk id="4" creationId="{B28FA9EB-B912-424C-A8D6-4CBFCC8F55DF}"/>
          </ac:spMkLst>
        </pc:spChg>
        <pc:spChg chg="add del mod">
          <ac:chgData name="Lih, Evan" userId="187e48a3-0e36-42a3-a2a0-9733d910a7bd" providerId="ADAL" clId="{2BEBC53C-89FB-4F36-AFE2-0FFD69F69697}" dt="2019-12-13T19:48:47.592" v="864"/>
          <ac:spMkLst>
            <pc:docMk/>
            <pc:sldMk cId="916405035" sldId="701"/>
            <ac:spMk id="10" creationId="{20689648-5299-4C36-93FF-240C45A553D9}"/>
          </ac:spMkLst>
        </pc:spChg>
        <pc:picChg chg="del">
          <ac:chgData name="Lih, Evan" userId="187e48a3-0e36-42a3-a2a0-9733d910a7bd" providerId="ADAL" clId="{2BEBC53C-89FB-4F36-AFE2-0FFD69F69697}" dt="2019-12-13T19:47:36.985" v="838" actId="478"/>
          <ac:picMkLst>
            <pc:docMk/>
            <pc:sldMk cId="916405035" sldId="701"/>
            <ac:picMk id="5" creationId="{0971C4B0-CCC8-499F-9032-57B8B9D2DF3D}"/>
          </ac:picMkLst>
        </pc:picChg>
        <pc:picChg chg="add del mod">
          <ac:chgData name="Lih, Evan" userId="187e48a3-0e36-42a3-a2a0-9733d910a7bd" providerId="ADAL" clId="{2BEBC53C-89FB-4F36-AFE2-0FFD69F69697}" dt="2019-12-13T19:48:46.307" v="863" actId="478"/>
          <ac:picMkLst>
            <pc:docMk/>
            <pc:sldMk cId="916405035" sldId="701"/>
            <ac:picMk id="7" creationId="{25E70DF9-939B-4656-BFF6-82B9ED981F33}"/>
          </ac:picMkLst>
        </pc:picChg>
        <pc:picChg chg="add mod">
          <ac:chgData name="Lih, Evan" userId="187e48a3-0e36-42a3-a2a0-9733d910a7bd" providerId="ADAL" clId="{2BEBC53C-89FB-4F36-AFE2-0FFD69F69697}" dt="2019-12-13T19:48:47.592" v="864"/>
          <ac:picMkLst>
            <pc:docMk/>
            <pc:sldMk cId="916405035" sldId="701"/>
            <ac:picMk id="12" creationId="{C8B9726E-B2FC-4015-B5A7-0C989C0A46F3}"/>
          </ac:picMkLst>
        </pc:picChg>
      </pc:sldChg>
      <pc:sldChg chg="del">
        <pc:chgData name="Lih, Evan" userId="187e48a3-0e36-42a3-a2a0-9733d910a7bd" providerId="ADAL" clId="{2BEBC53C-89FB-4F36-AFE2-0FFD69F69697}" dt="2019-12-18T18:55:11.394" v="880" actId="2696"/>
        <pc:sldMkLst>
          <pc:docMk/>
          <pc:sldMk cId="396317853" sldId="702"/>
        </pc:sldMkLst>
      </pc:sldChg>
      <pc:sldChg chg="addSp delSp modSp">
        <pc:chgData name="Lih, Evan" userId="187e48a3-0e36-42a3-a2a0-9733d910a7bd" providerId="ADAL" clId="{2BEBC53C-89FB-4F36-AFE2-0FFD69F69697}" dt="2019-12-13T21:11:44.536" v="875"/>
        <pc:sldMkLst>
          <pc:docMk/>
          <pc:sldMk cId="3708210051" sldId="703"/>
        </pc:sldMkLst>
        <pc:spChg chg="del">
          <ac:chgData name="Lih, Evan" userId="187e48a3-0e36-42a3-a2a0-9733d910a7bd" providerId="ADAL" clId="{2BEBC53C-89FB-4F36-AFE2-0FFD69F69697}" dt="2019-12-13T21:11:44.536" v="875"/>
          <ac:spMkLst>
            <pc:docMk/>
            <pc:sldMk cId="3708210051" sldId="703"/>
            <ac:spMk id="3" creationId="{322A3EB0-1F87-4BAD-8254-EE9DFF2E0CBA}"/>
          </ac:spMkLst>
        </pc:spChg>
        <pc:picChg chg="add mod">
          <ac:chgData name="Lih, Evan" userId="187e48a3-0e36-42a3-a2a0-9733d910a7bd" providerId="ADAL" clId="{2BEBC53C-89FB-4F36-AFE2-0FFD69F69697}" dt="2019-12-13T21:11:44.536" v="875"/>
          <ac:picMkLst>
            <pc:docMk/>
            <pc:sldMk cId="3708210051" sldId="703"/>
            <ac:picMk id="5" creationId="{F0B1DBFD-71C7-46D5-80CC-A624792910DF}"/>
          </ac:picMkLst>
        </pc:picChg>
      </pc:sldChg>
      <pc:sldChg chg="modSp">
        <pc:chgData name="Lih, Evan" userId="187e48a3-0e36-42a3-a2a0-9733d910a7bd" providerId="ADAL" clId="{2BEBC53C-89FB-4F36-AFE2-0FFD69F69697}" dt="2019-12-13T19:39:56.019" v="803" actId="20577"/>
        <pc:sldMkLst>
          <pc:docMk/>
          <pc:sldMk cId="2676305120" sldId="705"/>
        </pc:sldMkLst>
        <pc:spChg chg="mod">
          <ac:chgData name="Lih, Evan" userId="187e48a3-0e36-42a3-a2a0-9733d910a7bd" providerId="ADAL" clId="{2BEBC53C-89FB-4F36-AFE2-0FFD69F69697}" dt="2019-12-13T19:39:56.019" v="803" actId="20577"/>
          <ac:spMkLst>
            <pc:docMk/>
            <pc:sldMk cId="2676305120" sldId="705"/>
            <ac:spMk id="2" creationId="{9B17F3D1-3FA4-4CB9-8D9F-194B79E1D9AA}"/>
          </ac:spMkLst>
        </pc:spChg>
      </pc:sldChg>
      <pc:sldChg chg="addSp delSp modSp">
        <pc:chgData name="Lih, Evan" userId="187e48a3-0e36-42a3-a2a0-9733d910a7bd" providerId="ADAL" clId="{2BEBC53C-89FB-4F36-AFE2-0FFD69F69697}" dt="2019-12-13T18:42:21.358" v="422"/>
        <pc:sldMkLst>
          <pc:docMk/>
          <pc:sldMk cId="3031302746" sldId="706"/>
        </pc:sldMkLst>
        <pc:spChg chg="mod">
          <ac:chgData name="Lih, Evan" userId="187e48a3-0e36-42a3-a2a0-9733d910a7bd" providerId="ADAL" clId="{2BEBC53C-89FB-4F36-AFE2-0FFD69F69697}" dt="2019-12-13T18:38:46.850" v="420" actId="20577"/>
          <ac:spMkLst>
            <pc:docMk/>
            <pc:sldMk cId="3031302746" sldId="706"/>
            <ac:spMk id="2" creationId="{D09AAC15-BB61-445D-809A-859F15E889C8}"/>
          </ac:spMkLst>
        </pc:spChg>
        <pc:spChg chg="add del mod">
          <ac:chgData name="Lih, Evan" userId="187e48a3-0e36-42a3-a2a0-9733d910a7bd" providerId="ADAL" clId="{2BEBC53C-89FB-4F36-AFE2-0FFD69F69697}" dt="2019-12-13T18:42:21.358" v="422"/>
          <ac:spMkLst>
            <pc:docMk/>
            <pc:sldMk cId="3031302746" sldId="706"/>
            <ac:spMk id="4" creationId="{3ECC203D-4353-4F15-AC1D-B434EECB1019}"/>
          </ac:spMkLst>
        </pc:spChg>
        <pc:picChg chg="del">
          <ac:chgData name="Lih, Evan" userId="187e48a3-0e36-42a3-a2a0-9733d910a7bd" providerId="ADAL" clId="{2BEBC53C-89FB-4F36-AFE2-0FFD69F69697}" dt="2019-12-13T18:42:20.107" v="421" actId="478"/>
          <ac:picMkLst>
            <pc:docMk/>
            <pc:sldMk cId="3031302746" sldId="706"/>
            <ac:picMk id="5" creationId="{3CB5A7AA-B401-42EA-8042-EC6E3B5047CC}"/>
          </ac:picMkLst>
        </pc:picChg>
        <pc:picChg chg="add mod">
          <ac:chgData name="Lih, Evan" userId="187e48a3-0e36-42a3-a2a0-9733d910a7bd" providerId="ADAL" clId="{2BEBC53C-89FB-4F36-AFE2-0FFD69F69697}" dt="2019-12-13T18:42:21.358" v="422"/>
          <ac:picMkLst>
            <pc:docMk/>
            <pc:sldMk cId="3031302746" sldId="706"/>
            <ac:picMk id="7" creationId="{8919BDA1-B39F-4FE4-A499-35B1AB2A42AE}"/>
          </ac:picMkLst>
        </pc:picChg>
      </pc:sldChg>
      <pc:sldChg chg="add">
        <pc:chgData name="Lih, Evan" userId="187e48a3-0e36-42a3-a2a0-9733d910a7bd" providerId="ADAL" clId="{2BEBC53C-89FB-4F36-AFE2-0FFD69F69697}" dt="2019-12-13T18:56:58.801" v="678"/>
        <pc:sldMkLst>
          <pc:docMk/>
          <pc:sldMk cId="576846409" sldId="707"/>
        </pc:sldMkLst>
      </pc:sldChg>
      <pc:sldChg chg="modSp del">
        <pc:chgData name="Lih, Evan" userId="187e48a3-0e36-42a3-a2a0-9733d910a7bd" providerId="ADAL" clId="{2BEBC53C-89FB-4F36-AFE2-0FFD69F69697}" dt="2019-12-13T18:56:54.979" v="677" actId="2696"/>
        <pc:sldMkLst>
          <pc:docMk/>
          <pc:sldMk cId="872147702" sldId="707"/>
        </pc:sldMkLst>
        <pc:spChg chg="mod">
          <ac:chgData name="Lih, Evan" userId="187e48a3-0e36-42a3-a2a0-9733d910a7bd" providerId="ADAL" clId="{2BEBC53C-89FB-4F36-AFE2-0FFD69F69697}" dt="2019-12-13T18:56:53.363" v="676" actId="20577"/>
          <ac:spMkLst>
            <pc:docMk/>
            <pc:sldMk cId="872147702" sldId="707"/>
            <ac:spMk id="2" creationId="{FC1F3F14-7D0C-46F6-A1AF-E10BB1283626}"/>
          </ac:spMkLst>
        </pc:spChg>
      </pc:sldChg>
      <pc:sldChg chg="add del">
        <pc:chgData name="Lih, Evan" userId="187e48a3-0e36-42a3-a2a0-9733d910a7bd" providerId="ADAL" clId="{2BEBC53C-89FB-4F36-AFE2-0FFD69F69697}" dt="2019-12-13T18:02:54.343" v="76" actId="2696"/>
        <pc:sldMkLst>
          <pc:docMk/>
          <pc:sldMk cId="2690838348" sldId="709"/>
        </pc:sldMkLst>
      </pc:sldChg>
      <pc:sldChg chg="addSp delSp modSp add">
        <pc:chgData name="Lih, Evan" userId="187e48a3-0e36-42a3-a2a0-9733d910a7bd" providerId="ADAL" clId="{2BEBC53C-89FB-4F36-AFE2-0FFD69F69697}" dt="2019-12-13T20:37:00.882" v="872"/>
        <pc:sldMkLst>
          <pc:docMk/>
          <pc:sldMk cId="3800834985" sldId="709"/>
        </pc:sldMkLst>
        <pc:spChg chg="mod">
          <ac:chgData name="Lih, Evan" userId="187e48a3-0e36-42a3-a2a0-9733d910a7bd" providerId="ADAL" clId="{2BEBC53C-89FB-4F36-AFE2-0FFD69F69697}" dt="2019-12-13T18:06:40.917" v="110" actId="20577"/>
          <ac:spMkLst>
            <pc:docMk/>
            <pc:sldMk cId="3800834985" sldId="709"/>
            <ac:spMk id="2" creationId="{F5D1D9D7-6752-49F4-9B48-CA96E7172AAC}"/>
          </ac:spMkLst>
        </pc:spChg>
        <pc:spChg chg="del">
          <ac:chgData name="Lih, Evan" userId="187e48a3-0e36-42a3-a2a0-9733d910a7bd" providerId="ADAL" clId="{2BEBC53C-89FB-4F36-AFE2-0FFD69F69697}" dt="2019-12-13T18:04:38.480" v="78"/>
          <ac:spMkLst>
            <pc:docMk/>
            <pc:sldMk cId="3800834985" sldId="709"/>
            <ac:spMk id="3" creationId="{8B461094-801B-47CD-9E64-5937EBA25AB5}"/>
          </ac:spMkLst>
        </pc:spChg>
        <pc:spChg chg="add del mod">
          <ac:chgData name="Lih, Evan" userId="187e48a3-0e36-42a3-a2a0-9733d910a7bd" providerId="ADAL" clId="{2BEBC53C-89FB-4F36-AFE2-0FFD69F69697}" dt="2019-12-13T20:37:00.882" v="872"/>
          <ac:spMkLst>
            <pc:docMk/>
            <pc:sldMk cId="3800834985" sldId="709"/>
            <ac:spMk id="7" creationId="{1621CBE3-6154-4595-9ED8-A6D0A02B3797}"/>
          </ac:spMkLst>
        </pc:spChg>
        <pc:picChg chg="add del mod">
          <ac:chgData name="Lih, Evan" userId="187e48a3-0e36-42a3-a2a0-9733d910a7bd" providerId="ADAL" clId="{2BEBC53C-89FB-4F36-AFE2-0FFD69F69697}" dt="2019-12-13T20:36:59.519" v="871" actId="478"/>
          <ac:picMkLst>
            <pc:docMk/>
            <pc:sldMk cId="3800834985" sldId="709"/>
            <ac:picMk id="5" creationId="{3EE34910-C72B-431E-859E-F9D42680EEAC}"/>
          </ac:picMkLst>
        </pc:picChg>
        <pc:picChg chg="add mod">
          <ac:chgData name="Lih, Evan" userId="187e48a3-0e36-42a3-a2a0-9733d910a7bd" providerId="ADAL" clId="{2BEBC53C-89FB-4F36-AFE2-0FFD69F69697}" dt="2019-12-13T20:37:00.882" v="872"/>
          <ac:picMkLst>
            <pc:docMk/>
            <pc:sldMk cId="3800834985" sldId="709"/>
            <ac:picMk id="9" creationId="{FBA359D4-0F64-4D72-BD75-DC0F73E4B6AE}"/>
          </ac:picMkLst>
        </pc:picChg>
      </pc:sldChg>
      <pc:sldChg chg="addSp delSp modSp add ord">
        <pc:chgData name="Lih, Evan" userId="187e48a3-0e36-42a3-a2a0-9733d910a7bd" providerId="ADAL" clId="{2BEBC53C-89FB-4F36-AFE2-0FFD69F69697}" dt="2019-12-13T20:38:24.337" v="874"/>
        <pc:sldMkLst>
          <pc:docMk/>
          <pc:sldMk cId="3242078223" sldId="710"/>
        </pc:sldMkLst>
        <pc:spChg chg="mod">
          <ac:chgData name="Lih, Evan" userId="187e48a3-0e36-42a3-a2a0-9733d910a7bd" providerId="ADAL" clId="{2BEBC53C-89FB-4F36-AFE2-0FFD69F69697}" dt="2019-12-13T18:14:25.014" v="207" actId="20577"/>
          <ac:spMkLst>
            <pc:docMk/>
            <pc:sldMk cId="3242078223" sldId="710"/>
            <ac:spMk id="2" creationId="{ECF6BD44-7722-4FD7-B983-A54F663BC057}"/>
          </ac:spMkLst>
        </pc:spChg>
        <pc:spChg chg="del">
          <ac:chgData name="Lih, Evan" userId="187e48a3-0e36-42a3-a2a0-9733d910a7bd" providerId="ADAL" clId="{2BEBC53C-89FB-4F36-AFE2-0FFD69F69697}" dt="2019-12-13T18:16:55.082" v="208"/>
          <ac:spMkLst>
            <pc:docMk/>
            <pc:sldMk cId="3242078223" sldId="710"/>
            <ac:spMk id="3" creationId="{F35E6D48-509B-4904-A55D-94887589D3B6}"/>
          </ac:spMkLst>
        </pc:spChg>
        <pc:spChg chg="add del mod">
          <ac:chgData name="Lih, Evan" userId="187e48a3-0e36-42a3-a2a0-9733d910a7bd" providerId="ADAL" clId="{2BEBC53C-89FB-4F36-AFE2-0FFD69F69697}" dt="2019-12-13T20:38:24.337" v="874"/>
          <ac:spMkLst>
            <pc:docMk/>
            <pc:sldMk cId="3242078223" sldId="710"/>
            <ac:spMk id="7" creationId="{E8B09CD5-E560-431C-8580-536B7FD847FF}"/>
          </ac:spMkLst>
        </pc:spChg>
        <pc:picChg chg="add del mod">
          <ac:chgData name="Lih, Evan" userId="187e48a3-0e36-42a3-a2a0-9733d910a7bd" providerId="ADAL" clId="{2BEBC53C-89FB-4F36-AFE2-0FFD69F69697}" dt="2019-12-13T20:38:22.722" v="873" actId="478"/>
          <ac:picMkLst>
            <pc:docMk/>
            <pc:sldMk cId="3242078223" sldId="710"/>
            <ac:picMk id="5" creationId="{0CBFDA67-B4E2-43C3-8ED7-FC1B78F7D2D7}"/>
          </ac:picMkLst>
        </pc:picChg>
        <pc:picChg chg="add mod">
          <ac:chgData name="Lih, Evan" userId="187e48a3-0e36-42a3-a2a0-9733d910a7bd" providerId="ADAL" clId="{2BEBC53C-89FB-4F36-AFE2-0FFD69F69697}" dt="2019-12-13T20:38:24.337" v="874"/>
          <ac:picMkLst>
            <pc:docMk/>
            <pc:sldMk cId="3242078223" sldId="710"/>
            <ac:picMk id="9" creationId="{E6FE9A96-BD68-4216-8CF5-ACEF6D138D87}"/>
          </ac:picMkLst>
        </pc:picChg>
      </pc:sldChg>
      <pc:sldChg chg="addSp delSp modSp add">
        <pc:chgData name="Lih, Evan" userId="187e48a3-0e36-42a3-a2a0-9733d910a7bd" providerId="ADAL" clId="{2BEBC53C-89FB-4F36-AFE2-0FFD69F69697}" dt="2019-12-13T18:21:07.300" v="242"/>
        <pc:sldMkLst>
          <pc:docMk/>
          <pc:sldMk cId="3341675438" sldId="711"/>
        </pc:sldMkLst>
        <pc:spChg chg="mod">
          <ac:chgData name="Lih, Evan" userId="187e48a3-0e36-42a3-a2a0-9733d910a7bd" providerId="ADAL" clId="{2BEBC53C-89FB-4F36-AFE2-0FFD69F69697}" dt="2019-12-13T18:21:03.635" v="241" actId="20577"/>
          <ac:spMkLst>
            <pc:docMk/>
            <pc:sldMk cId="3341675438" sldId="711"/>
            <ac:spMk id="2" creationId="{617C8DDE-4714-4487-A0F8-7D9ADC8FC6F7}"/>
          </ac:spMkLst>
        </pc:spChg>
        <pc:spChg chg="del">
          <ac:chgData name="Lih, Evan" userId="187e48a3-0e36-42a3-a2a0-9733d910a7bd" providerId="ADAL" clId="{2BEBC53C-89FB-4F36-AFE2-0FFD69F69697}" dt="2019-12-13T18:21:07.300" v="242"/>
          <ac:spMkLst>
            <pc:docMk/>
            <pc:sldMk cId="3341675438" sldId="711"/>
            <ac:spMk id="3" creationId="{56B11FBE-7399-4BA6-9381-02B7DFC233E7}"/>
          </ac:spMkLst>
        </pc:spChg>
        <pc:picChg chg="add mod">
          <ac:chgData name="Lih, Evan" userId="187e48a3-0e36-42a3-a2a0-9733d910a7bd" providerId="ADAL" clId="{2BEBC53C-89FB-4F36-AFE2-0FFD69F69697}" dt="2019-12-13T18:21:07.300" v="242"/>
          <ac:picMkLst>
            <pc:docMk/>
            <pc:sldMk cId="3341675438" sldId="711"/>
            <ac:picMk id="5" creationId="{24599333-9EA5-4730-9327-53AE044CB7C7}"/>
          </ac:picMkLst>
        </pc:picChg>
      </pc:sldChg>
      <pc:sldChg chg="addSp delSp modSp add">
        <pc:chgData name="Lih, Evan" userId="187e48a3-0e36-42a3-a2a0-9733d910a7bd" providerId="ADAL" clId="{2BEBC53C-89FB-4F36-AFE2-0FFD69F69697}" dt="2019-12-13T18:24:13.048" v="306"/>
        <pc:sldMkLst>
          <pc:docMk/>
          <pc:sldMk cId="3780475603" sldId="712"/>
        </pc:sldMkLst>
        <pc:spChg chg="mod">
          <ac:chgData name="Lih, Evan" userId="187e48a3-0e36-42a3-a2a0-9733d910a7bd" providerId="ADAL" clId="{2BEBC53C-89FB-4F36-AFE2-0FFD69F69697}" dt="2019-12-13T18:23:29.019" v="305" actId="20577"/>
          <ac:spMkLst>
            <pc:docMk/>
            <pc:sldMk cId="3780475603" sldId="712"/>
            <ac:spMk id="2" creationId="{F762FBA5-8A2A-44BB-A3EF-C75B16CF2BD7}"/>
          </ac:spMkLst>
        </pc:spChg>
        <pc:spChg chg="del">
          <ac:chgData name="Lih, Evan" userId="187e48a3-0e36-42a3-a2a0-9733d910a7bd" providerId="ADAL" clId="{2BEBC53C-89FB-4F36-AFE2-0FFD69F69697}" dt="2019-12-13T18:24:13.048" v="306"/>
          <ac:spMkLst>
            <pc:docMk/>
            <pc:sldMk cId="3780475603" sldId="712"/>
            <ac:spMk id="3" creationId="{6A12ABAB-F1DA-47A6-9473-523AF5299891}"/>
          </ac:spMkLst>
        </pc:spChg>
        <pc:picChg chg="add mod">
          <ac:chgData name="Lih, Evan" userId="187e48a3-0e36-42a3-a2a0-9733d910a7bd" providerId="ADAL" clId="{2BEBC53C-89FB-4F36-AFE2-0FFD69F69697}" dt="2019-12-13T18:24:13.048" v="306"/>
          <ac:picMkLst>
            <pc:docMk/>
            <pc:sldMk cId="3780475603" sldId="712"/>
            <ac:picMk id="5" creationId="{0F9ED7F7-6F69-4A7B-BE85-F694719D6A0B}"/>
          </ac:picMkLst>
        </pc:picChg>
      </pc:sldChg>
      <pc:sldChg chg="add">
        <pc:chgData name="Lih, Evan" userId="187e48a3-0e36-42a3-a2a0-9733d910a7bd" providerId="ADAL" clId="{2BEBC53C-89FB-4F36-AFE2-0FFD69F69697}" dt="2019-12-13T18:29:43.327" v="335"/>
        <pc:sldMkLst>
          <pc:docMk/>
          <pc:sldMk cId="2362125621" sldId="713"/>
        </pc:sldMkLst>
      </pc:sldChg>
      <pc:sldChg chg="addSp delSp modSp add">
        <pc:chgData name="Lih, Evan" userId="187e48a3-0e36-42a3-a2a0-9733d910a7bd" providerId="ADAL" clId="{2BEBC53C-89FB-4F36-AFE2-0FFD69F69697}" dt="2019-12-13T18:32:49.058" v="390"/>
        <pc:sldMkLst>
          <pc:docMk/>
          <pc:sldMk cId="825339848" sldId="714"/>
        </pc:sldMkLst>
        <pc:spChg chg="mod">
          <ac:chgData name="Lih, Evan" userId="187e48a3-0e36-42a3-a2a0-9733d910a7bd" providerId="ADAL" clId="{2BEBC53C-89FB-4F36-AFE2-0FFD69F69697}" dt="2019-12-13T18:32:47.116" v="389" actId="27636"/>
          <ac:spMkLst>
            <pc:docMk/>
            <pc:sldMk cId="825339848" sldId="714"/>
            <ac:spMk id="2" creationId="{EA276EFB-A007-4487-87F7-5903AC27C9F2}"/>
          </ac:spMkLst>
        </pc:spChg>
        <pc:spChg chg="del">
          <ac:chgData name="Lih, Evan" userId="187e48a3-0e36-42a3-a2a0-9733d910a7bd" providerId="ADAL" clId="{2BEBC53C-89FB-4F36-AFE2-0FFD69F69697}" dt="2019-12-13T18:32:49.058" v="390"/>
          <ac:spMkLst>
            <pc:docMk/>
            <pc:sldMk cId="825339848" sldId="714"/>
            <ac:spMk id="3" creationId="{89E17FD6-CDB6-45C7-B946-ACDDC91A4DF0}"/>
          </ac:spMkLst>
        </pc:spChg>
        <pc:picChg chg="add mod">
          <ac:chgData name="Lih, Evan" userId="187e48a3-0e36-42a3-a2a0-9733d910a7bd" providerId="ADAL" clId="{2BEBC53C-89FB-4F36-AFE2-0FFD69F69697}" dt="2019-12-13T18:32:49.058" v="390"/>
          <ac:picMkLst>
            <pc:docMk/>
            <pc:sldMk cId="825339848" sldId="714"/>
            <ac:picMk id="5" creationId="{B35A5D26-95C6-40DB-A672-3ED756BE25FE}"/>
          </ac:picMkLst>
        </pc:picChg>
      </pc:sldChg>
      <pc:sldChg chg="addSp delSp modSp add mod ord setBg">
        <pc:chgData name="Lih, Evan" userId="187e48a3-0e36-42a3-a2a0-9733d910a7bd" providerId="ADAL" clId="{2BEBC53C-89FB-4F36-AFE2-0FFD69F69697}" dt="2019-12-13T18:49:48.285" v="541"/>
        <pc:sldMkLst>
          <pc:docMk/>
          <pc:sldMk cId="4293459730" sldId="715"/>
        </pc:sldMkLst>
        <pc:spChg chg="mod">
          <ac:chgData name="Lih, Evan" userId="187e48a3-0e36-42a3-a2a0-9733d910a7bd" providerId="ADAL" clId="{2BEBC53C-89FB-4F36-AFE2-0FFD69F69697}" dt="2019-12-13T18:47:54.669" v="463" actId="26606"/>
          <ac:spMkLst>
            <pc:docMk/>
            <pc:sldMk cId="4293459730" sldId="715"/>
            <ac:spMk id="2" creationId="{6B82BED8-88B3-4AD0-8553-7B20FA88DD7B}"/>
          </ac:spMkLst>
        </pc:spChg>
        <pc:spChg chg="del">
          <ac:chgData name="Lih, Evan" userId="187e48a3-0e36-42a3-a2a0-9733d910a7bd" providerId="ADAL" clId="{2BEBC53C-89FB-4F36-AFE2-0FFD69F69697}" dt="2019-12-13T18:47:50.827" v="461"/>
          <ac:spMkLst>
            <pc:docMk/>
            <pc:sldMk cId="4293459730" sldId="715"/>
            <ac:spMk id="3" creationId="{ED41599D-00CA-4401-AC77-9E9458322093}"/>
          </ac:spMkLst>
        </pc:spChg>
        <pc:spChg chg="add del">
          <ac:chgData name="Lih, Evan" userId="187e48a3-0e36-42a3-a2a0-9733d910a7bd" providerId="ADAL" clId="{2BEBC53C-89FB-4F36-AFE2-0FFD69F69697}" dt="2019-12-13T18:47:54.669" v="463" actId="26606"/>
          <ac:spMkLst>
            <pc:docMk/>
            <pc:sldMk cId="4293459730" sldId="715"/>
            <ac:spMk id="10" creationId="{AB45A142-4255-493C-8284-5D566C121B10}"/>
          </ac:spMkLst>
        </pc:spChg>
        <pc:picChg chg="add mod">
          <ac:chgData name="Lih, Evan" userId="187e48a3-0e36-42a3-a2a0-9733d910a7bd" providerId="ADAL" clId="{2BEBC53C-89FB-4F36-AFE2-0FFD69F69697}" dt="2019-12-13T18:47:54.669" v="463" actId="26606"/>
          <ac:picMkLst>
            <pc:docMk/>
            <pc:sldMk cId="4293459730" sldId="715"/>
            <ac:picMk id="5" creationId="{EA3C6D54-92D9-43D9-99E7-E5DCB0588288}"/>
          </ac:picMkLst>
        </pc:picChg>
        <pc:cxnChg chg="add del">
          <ac:chgData name="Lih, Evan" userId="187e48a3-0e36-42a3-a2a0-9733d910a7bd" providerId="ADAL" clId="{2BEBC53C-89FB-4F36-AFE2-0FFD69F69697}" dt="2019-12-13T18:47:54.669" v="463" actId="26606"/>
          <ac:cxnSpMkLst>
            <pc:docMk/>
            <pc:sldMk cId="4293459730" sldId="715"/>
            <ac:cxnSpMk id="12" creationId="{38FB9660-F42F-4313-BBC4-47C007FE484C}"/>
          </ac:cxnSpMkLst>
        </pc:cxnChg>
      </pc:sldChg>
      <pc:sldChg chg="addSp delSp modSp add">
        <pc:chgData name="Lih, Evan" userId="187e48a3-0e36-42a3-a2a0-9733d910a7bd" providerId="ADAL" clId="{2BEBC53C-89FB-4F36-AFE2-0FFD69F69697}" dt="2019-12-13T18:49:37.312" v="540"/>
        <pc:sldMkLst>
          <pc:docMk/>
          <pc:sldMk cId="2405182077" sldId="716"/>
        </pc:sldMkLst>
        <pc:spChg chg="mod">
          <ac:chgData name="Lih, Evan" userId="187e48a3-0e36-42a3-a2a0-9733d910a7bd" providerId="ADAL" clId="{2BEBC53C-89FB-4F36-AFE2-0FFD69F69697}" dt="2019-12-13T18:48:28.003" v="537" actId="20577"/>
          <ac:spMkLst>
            <pc:docMk/>
            <pc:sldMk cId="2405182077" sldId="716"/>
            <ac:spMk id="2" creationId="{97354466-9012-4D23-BFC0-0EF609A419CD}"/>
          </ac:spMkLst>
        </pc:spChg>
        <pc:spChg chg="del">
          <ac:chgData name="Lih, Evan" userId="187e48a3-0e36-42a3-a2a0-9733d910a7bd" providerId="ADAL" clId="{2BEBC53C-89FB-4F36-AFE2-0FFD69F69697}" dt="2019-12-13T18:49:08.014" v="538"/>
          <ac:spMkLst>
            <pc:docMk/>
            <pc:sldMk cId="2405182077" sldId="716"/>
            <ac:spMk id="3" creationId="{35DE55FA-6BE7-41AF-BEFF-09390FD6AB69}"/>
          </ac:spMkLst>
        </pc:spChg>
        <pc:spChg chg="add del mod">
          <ac:chgData name="Lih, Evan" userId="187e48a3-0e36-42a3-a2a0-9733d910a7bd" providerId="ADAL" clId="{2BEBC53C-89FB-4F36-AFE2-0FFD69F69697}" dt="2019-12-13T18:49:37.312" v="540"/>
          <ac:spMkLst>
            <pc:docMk/>
            <pc:sldMk cId="2405182077" sldId="716"/>
            <ac:spMk id="7" creationId="{4CF590F8-E104-41EA-848A-4ECFD1644E48}"/>
          </ac:spMkLst>
        </pc:spChg>
        <pc:picChg chg="add del mod">
          <ac:chgData name="Lih, Evan" userId="187e48a3-0e36-42a3-a2a0-9733d910a7bd" providerId="ADAL" clId="{2BEBC53C-89FB-4F36-AFE2-0FFD69F69697}" dt="2019-12-13T18:49:36.313" v="539" actId="478"/>
          <ac:picMkLst>
            <pc:docMk/>
            <pc:sldMk cId="2405182077" sldId="716"/>
            <ac:picMk id="5" creationId="{2A832523-22F3-4FA3-9A8D-90A75AD8CABD}"/>
          </ac:picMkLst>
        </pc:picChg>
        <pc:picChg chg="add mod">
          <ac:chgData name="Lih, Evan" userId="187e48a3-0e36-42a3-a2a0-9733d910a7bd" providerId="ADAL" clId="{2BEBC53C-89FB-4F36-AFE2-0FFD69F69697}" dt="2019-12-13T18:49:37.312" v="540"/>
          <ac:picMkLst>
            <pc:docMk/>
            <pc:sldMk cId="2405182077" sldId="716"/>
            <ac:picMk id="9" creationId="{7FDCFAEF-B242-4764-AF71-EBD447B05B8A}"/>
          </ac:picMkLst>
        </pc:picChg>
      </pc:sldChg>
      <pc:sldChg chg="addSp delSp modSp add">
        <pc:chgData name="Lih, Evan" userId="187e48a3-0e36-42a3-a2a0-9733d910a7bd" providerId="ADAL" clId="{2BEBC53C-89FB-4F36-AFE2-0FFD69F69697}" dt="2019-12-13T18:51:35.918" v="590"/>
        <pc:sldMkLst>
          <pc:docMk/>
          <pc:sldMk cId="2603053861" sldId="717"/>
        </pc:sldMkLst>
        <pc:spChg chg="mod">
          <ac:chgData name="Lih, Evan" userId="187e48a3-0e36-42a3-a2a0-9733d910a7bd" providerId="ADAL" clId="{2BEBC53C-89FB-4F36-AFE2-0FFD69F69697}" dt="2019-12-13T18:50:45.553" v="589" actId="20577"/>
          <ac:spMkLst>
            <pc:docMk/>
            <pc:sldMk cId="2603053861" sldId="717"/>
            <ac:spMk id="2" creationId="{92E0CD62-90CF-4C40-A943-0D8755EC5944}"/>
          </ac:spMkLst>
        </pc:spChg>
        <pc:spChg chg="del">
          <ac:chgData name="Lih, Evan" userId="187e48a3-0e36-42a3-a2a0-9733d910a7bd" providerId="ADAL" clId="{2BEBC53C-89FB-4F36-AFE2-0FFD69F69697}" dt="2019-12-13T18:51:35.918" v="590"/>
          <ac:spMkLst>
            <pc:docMk/>
            <pc:sldMk cId="2603053861" sldId="717"/>
            <ac:spMk id="3" creationId="{2ACBC7B4-D6D7-4653-AEC0-05CB56C2013D}"/>
          </ac:spMkLst>
        </pc:spChg>
        <pc:picChg chg="add mod">
          <ac:chgData name="Lih, Evan" userId="187e48a3-0e36-42a3-a2a0-9733d910a7bd" providerId="ADAL" clId="{2BEBC53C-89FB-4F36-AFE2-0FFD69F69697}" dt="2019-12-13T18:51:35.918" v="590"/>
          <ac:picMkLst>
            <pc:docMk/>
            <pc:sldMk cId="2603053861" sldId="717"/>
            <ac:picMk id="5" creationId="{C539732A-EEFA-404D-A112-45C078DA263D}"/>
          </ac:picMkLst>
        </pc:picChg>
      </pc:sldChg>
      <pc:sldChg chg="addSp delSp modSp add mod setBg">
        <pc:chgData name="Lih, Evan" userId="187e48a3-0e36-42a3-a2a0-9733d910a7bd" providerId="ADAL" clId="{2BEBC53C-89FB-4F36-AFE2-0FFD69F69697}" dt="2019-12-13T18:54:41.817" v="632" actId="20577"/>
        <pc:sldMkLst>
          <pc:docMk/>
          <pc:sldMk cId="4145198774" sldId="718"/>
        </pc:sldMkLst>
        <pc:spChg chg="mod">
          <ac:chgData name="Lih, Evan" userId="187e48a3-0e36-42a3-a2a0-9733d910a7bd" providerId="ADAL" clId="{2BEBC53C-89FB-4F36-AFE2-0FFD69F69697}" dt="2019-12-13T18:54:41.817" v="632" actId="20577"/>
          <ac:spMkLst>
            <pc:docMk/>
            <pc:sldMk cId="4145198774" sldId="718"/>
            <ac:spMk id="2" creationId="{868F3FDB-75A0-4B61-A119-ED8BE4444B07}"/>
          </ac:spMkLst>
        </pc:spChg>
        <pc:spChg chg="del">
          <ac:chgData name="Lih, Evan" userId="187e48a3-0e36-42a3-a2a0-9733d910a7bd" providerId="ADAL" clId="{2BEBC53C-89FB-4F36-AFE2-0FFD69F69697}" dt="2019-12-13T18:54:06.577" v="617"/>
          <ac:spMkLst>
            <pc:docMk/>
            <pc:sldMk cId="4145198774" sldId="718"/>
            <ac:spMk id="3" creationId="{8AED3ECD-DE6E-412F-913B-F321DCB76300}"/>
          </ac:spMkLst>
        </pc:spChg>
        <pc:picChg chg="add mod">
          <ac:chgData name="Lih, Evan" userId="187e48a3-0e36-42a3-a2a0-9733d910a7bd" providerId="ADAL" clId="{2BEBC53C-89FB-4F36-AFE2-0FFD69F69697}" dt="2019-12-13T18:54:20.065" v="625" actId="1076"/>
          <ac:picMkLst>
            <pc:docMk/>
            <pc:sldMk cId="4145198774" sldId="718"/>
            <ac:picMk id="5" creationId="{E3259EEC-42C4-4253-A2DF-7209E2352924}"/>
          </ac:picMkLst>
        </pc:picChg>
        <pc:picChg chg="add mod">
          <ac:chgData name="Lih, Evan" userId="187e48a3-0e36-42a3-a2a0-9733d910a7bd" providerId="ADAL" clId="{2BEBC53C-89FB-4F36-AFE2-0FFD69F69697}" dt="2019-12-13T18:54:17.261" v="624" actId="1076"/>
          <ac:picMkLst>
            <pc:docMk/>
            <pc:sldMk cId="4145198774" sldId="718"/>
            <ac:picMk id="7" creationId="{E6044DFE-A6A7-47DF-9773-A9BE069AA1D5}"/>
          </ac:picMkLst>
        </pc:picChg>
      </pc:sldChg>
      <pc:sldChg chg="addSp delSp modSp add">
        <pc:chgData name="Lih, Evan" userId="187e48a3-0e36-42a3-a2a0-9733d910a7bd" providerId="ADAL" clId="{2BEBC53C-89FB-4F36-AFE2-0FFD69F69697}" dt="2019-12-13T19:31:49.113" v="747"/>
        <pc:sldMkLst>
          <pc:docMk/>
          <pc:sldMk cId="2029823806" sldId="719"/>
        </pc:sldMkLst>
        <pc:spChg chg="mod">
          <ac:chgData name="Lih, Evan" userId="187e48a3-0e36-42a3-a2a0-9733d910a7bd" providerId="ADAL" clId="{2BEBC53C-89FB-4F36-AFE2-0FFD69F69697}" dt="2019-12-13T19:31:48.360" v="746" actId="20577"/>
          <ac:spMkLst>
            <pc:docMk/>
            <pc:sldMk cId="2029823806" sldId="719"/>
            <ac:spMk id="2" creationId="{A4C3F969-7F85-4407-8E67-ACF7C1CFDE8B}"/>
          </ac:spMkLst>
        </pc:spChg>
        <pc:spChg chg="del">
          <ac:chgData name="Lih, Evan" userId="187e48a3-0e36-42a3-a2a0-9733d910a7bd" providerId="ADAL" clId="{2BEBC53C-89FB-4F36-AFE2-0FFD69F69697}" dt="2019-12-13T19:31:49.113" v="747"/>
          <ac:spMkLst>
            <pc:docMk/>
            <pc:sldMk cId="2029823806" sldId="719"/>
            <ac:spMk id="3" creationId="{1879C3FB-1129-413F-849F-49D535ACFFEB}"/>
          </ac:spMkLst>
        </pc:spChg>
        <pc:picChg chg="add mod">
          <ac:chgData name="Lih, Evan" userId="187e48a3-0e36-42a3-a2a0-9733d910a7bd" providerId="ADAL" clId="{2BEBC53C-89FB-4F36-AFE2-0FFD69F69697}" dt="2019-12-13T19:31:49.113" v="747"/>
          <ac:picMkLst>
            <pc:docMk/>
            <pc:sldMk cId="2029823806" sldId="719"/>
            <ac:picMk id="5" creationId="{C4463348-8D45-44A1-A77C-67680ED61052}"/>
          </ac:picMkLst>
        </pc:picChg>
      </pc:sldChg>
      <pc:sldChg chg="addSp delSp modSp add">
        <pc:chgData name="Lih, Evan" userId="187e48a3-0e36-42a3-a2a0-9733d910a7bd" providerId="ADAL" clId="{2BEBC53C-89FB-4F36-AFE2-0FFD69F69697}" dt="2019-12-13T19:43:35.088" v="837"/>
        <pc:sldMkLst>
          <pc:docMk/>
          <pc:sldMk cId="2677596856" sldId="720"/>
        </pc:sldMkLst>
        <pc:spChg chg="mod">
          <ac:chgData name="Lih, Evan" userId="187e48a3-0e36-42a3-a2a0-9733d910a7bd" providerId="ADAL" clId="{2BEBC53C-89FB-4F36-AFE2-0FFD69F69697}" dt="2019-12-13T19:40:33.251" v="832" actId="20577"/>
          <ac:spMkLst>
            <pc:docMk/>
            <pc:sldMk cId="2677596856" sldId="720"/>
            <ac:spMk id="2" creationId="{F7EFEC6F-8033-412C-B910-2F42595AD9B0}"/>
          </ac:spMkLst>
        </pc:spChg>
        <pc:spChg chg="del">
          <ac:chgData name="Lih, Evan" userId="187e48a3-0e36-42a3-a2a0-9733d910a7bd" providerId="ADAL" clId="{2BEBC53C-89FB-4F36-AFE2-0FFD69F69697}" dt="2019-12-13T19:42:56.892" v="833"/>
          <ac:spMkLst>
            <pc:docMk/>
            <pc:sldMk cId="2677596856" sldId="720"/>
            <ac:spMk id="3" creationId="{9F3048E9-53DC-47A3-8691-17354592F9B7}"/>
          </ac:spMkLst>
        </pc:spChg>
        <pc:spChg chg="add del mod">
          <ac:chgData name="Lih, Evan" userId="187e48a3-0e36-42a3-a2a0-9733d910a7bd" providerId="ADAL" clId="{2BEBC53C-89FB-4F36-AFE2-0FFD69F69697}" dt="2019-12-13T19:43:35.088" v="837"/>
          <ac:spMkLst>
            <pc:docMk/>
            <pc:sldMk cId="2677596856" sldId="720"/>
            <ac:spMk id="9" creationId="{47FD7EB3-9097-406F-BC4E-6C5F543C6DB9}"/>
          </ac:spMkLst>
        </pc:spChg>
        <pc:picChg chg="add del mod">
          <ac:chgData name="Lih, Evan" userId="187e48a3-0e36-42a3-a2a0-9733d910a7bd" providerId="ADAL" clId="{2BEBC53C-89FB-4F36-AFE2-0FFD69F69697}" dt="2019-12-13T19:43:31.846" v="836" actId="478"/>
          <ac:picMkLst>
            <pc:docMk/>
            <pc:sldMk cId="2677596856" sldId="720"/>
            <ac:picMk id="5" creationId="{DAD219D3-ECB4-454E-9FBB-4258CCF7A0FB}"/>
          </ac:picMkLst>
        </pc:picChg>
        <pc:picChg chg="add del mod">
          <ac:chgData name="Lih, Evan" userId="187e48a3-0e36-42a3-a2a0-9733d910a7bd" providerId="ADAL" clId="{2BEBC53C-89FB-4F36-AFE2-0FFD69F69697}" dt="2019-12-13T19:43:30.889" v="835"/>
          <ac:picMkLst>
            <pc:docMk/>
            <pc:sldMk cId="2677596856" sldId="720"/>
            <ac:picMk id="7" creationId="{341EF4C9-C25E-45A4-8DD6-F245620B36E8}"/>
          </ac:picMkLst>
        </pc:picChg>
        <pc:picChg chg="add mod">
          <ac:chgData name="Lih, Evan" userId="187e48a3-0e36-42a3-a2a0-9733d910a7bd" providerId="ADAL" clId="{2BEBC53C-89FB-4F36-AFE2-0FFD69F69697}" dt="2019-12-13T19:43:35.088" v="837"/>
          <ac:picMkLst>
            <pc:docMk/>
            <pc:sldMk cId="2677596856" sldId="720"/>
            <ac:picMk id="11" creationId="{82E7EA92-1EEF-4AA9-9D37-9545DECD445C}"/>
          </ac:picMkLst>
        </pc:picChg>
      </pc:sldChg>
    </pc:docChg>
  </pc:docChgLst>
  <pc:docChgLst>
    <pc:chgData name="evanlih" userId="ac5f2938-6dc6-4b5a-9a00-7cb543d6afac" providerId="ADAL" clId="{167A5ECE-7074-4B9A-82ED-2ED894930EB2}"/>
    <pc:docChg chg="undo custSel mod addSld delSld modSld">
      <pc:chgData name="evanlih" userId="ac5f2938-6dc6-4b5a-9a00-7cb543d6afac" providerId="ADAL" clId="{167A5ECE-7074-4B9A-82ED-2ED894930EB2}" dt="2019-11-19T08:02:31.417" v="1139" actId="962"/>
      <pc:docMkLst>
        <pc:docMk/>
      </pc:docMkLst>
      <pc:sldChg chg="modSp">
        <pc:chgData name="evanlih" userId="ac5f2938-6dc6-4b5a-9a00-7cb543d6afac" providerId="ADAL" clId="{167A5ECE-7074-4B9A-82ED-2ED894930EB2}" dt="2019-11-19T03:51:08.930" v="74" actId="20577"/>
        <pc:sldMkLst>
          <pc:docMk/>
          <pc:sldMk cId="1024385599" sldId="258"/>
        </pc:sldMkLst>
        <pc:spChg chg="mod">
          <ac:chgData name="evanlih" userId="ac5f2938-6dc6-4b5a-9a00-7cb543d6afac" providerId="ADAL" clId="{167A5ECE-7074-4B9A-82ED-2ED894930EB2}" dt="2019-11-19T03:51:02.430" v="59" actId="20577"/>
          <ac:spMkLst>
            <pc:docMk/>
            <pc:sldMk cId="1024385599" sldId="258"/>
            <ac:spMk id="2" creationId="{20C02CE9-4ADD-4679-AFF0-FFBEAB3C05D6}"/>
          </ac:spMkLst>
        </pc:spChg>
        <pc:spChg chg="mod">
          <ac:chgData name="evanlih" userId="ac5f2938-6dc6-4b5a-9a00-7cb543d6afac" providerId="ADAL" clId="{167A5ECE-7074-4B9A-82ED-2ED894930EB2}" dt="2019-11-19T03:51:08.930" v="74" actId="20577"/>
          <ac:spMkLst>
            <pc:docMk/>
            <pc:sldMk cId="1024385599" sldId="258"/>
            <ac:spMk id="6" creationId="{5B70B217-2A9C-41E5-913A-66B92ECDC213}"/>
          </ac:spMkLst>
        </pc:spChg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787843409" sldId="271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721571045" sldId="548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746668751" sldId="551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612043276" sldId="553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4245862210" sldId="554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4080879304" sldId="556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156003431" sldId="560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60243923" sldId="567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1189874699" sldId="576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1885833057" sldId="581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908306164" sldId="582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076755698" sldId="592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4145574835" sldId="598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437520424" sldId="599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1359938662" sldId="600"/>
        </pc:sldMkLst>
      </pc:sldChg>
      <pc:sldChg chg="del">
        <pc:chgData name="evanlih" userId="ac5f2938-6dc6-4b5a-9a00-7cb543d6afac" providerId="ADAL" clId="{167A5ECE-7074-4B9A-82ED-2ED894930EB2}" dt="2019-11-19T03:51:41.015" v="85" actId="47"/>
        <pc:sldMkLst>
          <pc:docMk/>
          <pc:sldMk cId="539767704" sldId="605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4144232509" sldId="606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1175178156" sldId="607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338139262" sldId="610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321271106" sldId="619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891388846" sldId="621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253045887" sldId="622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861957937" sldId="623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606923118" sldId="624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619896308" sldId="625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149413152" sldId="626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407369315" sldId="628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375232306" sldId="629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1275732485" sldId="630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970831126" sldId="631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148979405" sldId="633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625985230" sldId="634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049427357" sldId="635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658581577" sldId="638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463820925" sldId="640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390890965" sldId="642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239839558" sldId="652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4278774544" sldId="654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241063241" sldId="656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815403321" sldId="661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1090385175" sldId="664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438584499" sldId="665"/>
        </pc:sldMkLst>
      </pc:sldChg>
      <pc:sldChg chg="addSp delSp modSp mod setBg modNotesTx">
        <pc:chgData name="evanlih" userId="ac5f2938-6dc6-4b5a-9a00-7cb543d6afac" providerId="ADAL" clId="{167A5ECE-7074-4B9A-82ED-2ED894930EB2}" dt="2019-11-19T06:29:36.087" v="1058" actId="20577"/>
        <pc:sldMkLst>
          <pc:docMk/>
          <pc:sldMk cId="1670271175" sldId="666"/>
        </pc:sldMkLst>
        <pc:spChg chg="mod">
          <ac:chgData name="evanlih" userId="ac5f2938-6dc6-4b5a-9a00-7cb543d6afac" providerId="ADAL" clId="{167A5ECE-7074-4B9A-82ED-2ED894930EB2}" dt="2019-11-19T03:59:12.067" v="109" actId="122"/>
          <ac:spMkLst>
            <pc:docMk/>
            <pc:sldMk cId="1670271175" sldId="666"/>
            <ac:spMk id="2" creationId="{A1188945-D468-48EB-9BF8-CDCC804CE4D5}"/>
          </ac:spMkLst>
        </pc:spChg>
        <pc:spChg chg="mod ord">
          <ac:chgData name="evanlih" userId="ac5f2938-6dc6-4b5a-9a00-7cb543d6afac" providerId="ADAL" clId="{167A5ECE-7074-4B9A-82ED-2ED894930EB2}" dt="2019-11-19T03:50:46.569" v="1" actId="26606"/>
          <ac:spMkLst>
            <pc:docMk/>
            <pc:sldMk cId="1670271175" sldId="666"/>
            <ac:spMk id="4" creationId="{FA4B46F1-560B-4E01-A11F-D7833D1E2312}"/>
          </ac:spMkLst>
        </pc:spChg>
        <pc:spChg chg="del mod">
          <ac:chgData name="evanlih" userId="ac5f2938-6dc6-4b5a-9a00-7cb543d6afac" providerId="ADAL" clId="{167A5ECE-7074-4B9A-82ED-2ED894930EB2}" dt="2019-11-19T03:51:22.053" v="81" actId="478"/>
          <ac:spMkLst>
            <pc:docMk/>
            <pc:sldMk cId="1670271175" sldId="666"/>
            <ac:spMk id="8" creationId="{0C5B24FC-19CE-4A8E-BBF3-A4248AD54F05}"/>
          </ac:spMkLst>
        </pc:spChg>
        <pc:spChg chg="del mod">
          <ac:chgData name="evanlih" userId="ac5f2938-6dc6-4b5a-9a00-7cb543d6afac" providerId="ADAL" clId="{167A5ECE-7074-4B9A-82ED-2ED894930EB2}" dt="2019-11-19T03:51:22.489" v="82" actId="478"/>
          <ac:spMkLst>
            <pc:docMk/>
            <pc:sldMk cId="1670271175" sldId="666"/>
            <ac:spMk id="9" creationId="{00BDD2AE-18EB-41A7-9965-D1E9282CE249}"/>
          </ac:spMkLst>
        </pc:spChg>
        <pc:spChg chg="add del">
          <ac:chgData name="evanlih" userId="ac5f2938-6dc6-4b5a-9a00-7cb543d6afac" providerId="ADAL" clId="{167A5ECE-7074-4B9A-82ED-2ED894930EB2}" dt="2019-11-19T03:50:46.569" v="1" actId="26606"/>
          <ac:spMkLst>
            <pc:docMk/>
            <pc:sldMk cId="1670271175" sldId="666"/>
            <ac:spMk id="11" creationId="{8D70B121-56F4-4848-B38B-182089D909FA}"/>
          </ac:spMkLst>
        </pc:spChg>
        <pc:cxnChg chg="add del">
          <ac:chgData name="evanlih" userId="ac5f2938-6dc6-4b5a-9a00-7cb543d6afac" providerId="ADAL" clId="{167A5ECE-7074-4B9A-82ED-2ED894930EB2}" dt="2019-11-19T03:50:46.569" v="1" actId="26606"/>
          <ac:cxnSpMkLst>
            <pc:docMk/>
            <pc:sldMk cId="1670271175" sldId="666"/>
            <ac:cxnSpMk id="12" creationId="{2D72A2C9-F3CA-4216-8BAD-FA4C970C3C4E}"/>
          </ac:cxnSpMkLst>
        </pc:cxnChg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986171628" sldId="670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272593367" sldId="672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3614667426" sldId="675"/>
        </pc:sldMkLst>
      </pc:sldChg>
      <pc:sldChg chg="addSp delSp modSp delAnim modNotesTx">
        <pc:chgData name="evanlih" userId="ac5f2938-6dc6-4b5a-9a00-7cb543d6afac" providerId="ADAL" clId="{167A5ECE-7074-4B9A-82ED-2ED894930EB2}" dt="2019-11-19T07:57:40.834" v="1135" actId="1076"/>
        <pc:sldMkLst>
          <pc:docMk/>
          <pc:sldMk cId="1434578518" sldId="676"/>
        </pc:sldMkLst>
        <pc:spChg chg="mod">
          <ac:chgData name="evanlih" userId="ac5f2938-6dc6-4b5a-9a00-7cb543d6afac" providerId="ADAL" clId="{167A5ECE-7074-4B9A-82ED-2ED894930EB2}" dt="2019-11-19T05:48:14.001" v="539" actId="20577"/>
          <ac:spMkLst>
            <pc:docMk/>
            <pc:sldMk cId="1434578518" sldId="676"/>
            <ac:spMk id="2" creationId="{A1188945-D468-48EB-9BF8-CDCC804CE4D5}"/>
          </ac:spMkLst>
        </pc:spChg>
        <pc:spChg chg="del mod">
          <ac:chgData name="evanlih" userId="ac5f2938-6dc6-4b5a-9a00-7cb543d6afac" providerId="ADAL" clId="{167A5ECE-7074-4B9A-82ED-2ED894930EB2}" dt="2019-11-19T04:11:14.828" v="267" actId="478"/>
          <ac:spMkLst>
            <pc:docMk/>
            <pc:sldMk cId="1434578518" sldId="676"/>
            <ac:spMk id="6" creationId="{1B06A903-7EFF-4300-A758-83A4204FF35C}"/>
          </ac:spMkLst>
        </pc:spChg>
        <pc:spChg chg="del">
          <ac:chgData name="evanlih" userId="ac5f2938-6dc6-4b5a-9a00-7cb543d6afac" providerId="ADAL" clId="{167A5ECE-7074-4B9A-82ED-2ED894930EB2}" dt="2019-11-19T04:11:15.875" v="268" actId="478"/>
          <ac:spMkLst>
            <pc:docMk/>
            <pc:sldMk cId="1434578518" sldId="676"/>
            <ac:spMk id="9" creationId="{668E4863-BB0A-45B9-89A8-0D79F466492F}"/>
          </ac:spMkLst>
        </pc:spChg>
        <pc:graphicFrameChg chg="del modGraphic">
          <ac:chgData name="evanlih" userId="ac5f2938-6dc6-4b5a-9a00-7cb543d6afac" providerId="ADAL" clId="{167A5ECE-7074-4B9A-82ED-2ED894930EB2}" dt="2019-11-19T03:59:14.785" v="110" actId="478"/>
          <ac:graphicFrameMkLst>
            <pc:docMk/>
            <pc:sldMk cId="1434578518" sldId="676"/>
            <ac:graphicFrameMk id="8" creationId="{BA215BDE-6CD3-492C-B578-785DE1C732E1}"/>
          </ac:graphicFrameMkLst>
        </pc:graphicFrameChg>
        <pc:picChg chg="add mod">
          <ac:chgData name="evanlih" userId="ac5f2938-6dc6-4b5a-9a00-7cb543d6afac" providerId="ADAL" clId="{167A5ECE-7074-4B9A-82ED-2ED894930EB2}" dt="2019-11-19T07:57:40.834" v="1135" actId="1076"/>
          <ac:picMkLst>
            <pc:docMk/>
            <pc:sldMk cId="1434578518" sldId="676"/>
            <ac:picMk id="5" creationId="{B026054D-B073-48E2-BD4D-3205F0BE7FDD}"/>
          </ac:picMkLst>
        </pc:picChg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612074715" sldId="677"/>
        </pc:sldMkLst>
      </pc:sldChg>
      <pc:sldChg chg="addSp delSp del">
        <pc:chgData name="evanlih" userId="ac5f2938-6dc6-4b5a-9a00-7cb543d6afac" providerId="ADAL" clId="{167A5ECE-7074-4B9A-82ED-2ED894930EB2}" dt="2019-11-19T04:00:01.369" v="233" actId="2696"/>
        <pc:sldMkLst>
          <pc:docMk/>
          <pc:sldMk cId="4177202269" sldId="678"/>
        </pc:sldMkLst>
        <pc:picChg chg="add del">
          <ac:chgData name="evanlih" userId="ac5f2938-6dc6-4b5a-9a00-7cb543d6afac" providerId="ADAL" clId="{167A5ECE-7074-4B9A-82ED-2ED894930EB2}" dt="2019-11-19T03:51:43.968" v="87" actId="478"/>
          <ac:picMkLst>
            <pc:docMk/>
            <pc:sldMk cId="4177202269" sldId="678"/>
            <ac:picMk id="18" creationId="{D30600AE-47DA-4415-B39E-7785674347FA}"/>
          </ac:picMkLst>
        </pc:picChg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359092629" sldId="679"/>
        </pc:sldMkLst>
      </pc:sldChg>
      <pc:sldChg chg="del">
        <pc:chgData name="evanlih" userId="ac5f2938-6dc6-4b5a-9a00-7cb543d6afac" providerId="ADAL" clId="{167A5ECE-7074-4B9A-82ED-2ED894930EB2}" dt="2019-11-19T04:00:01.369" v="233" actId="2696"/>
        <pc:sldMkLst>
          <pc:docMk/>
          <pc:sldMk cId="2390156503" sldId="680"/>
        </pc:sldMkLst>
      </pc:sldChg>
      <pc:sldChg chg="delSp modSp add">
        <pc:chgData name="evanlih" userId="ac5f2938-6dc6-4b5a-9a00-7cb543d6afac" providerId="ADAL" clId="{167A5ECE-7074-4B9A-82ED-2ED894930EB2}" dt="2019-11-19T04:11:24.372" v="269" actId="1076"/>
        <pc:sldMkLst>
          <pc:docMk/>
          <pc:sldMk cId="2535077919" sldId="681"/>
        </pc:sldMkLst>
        <pc:spChg chg="mod">
          <ac:chgData name="evanlih" userId="ac5f2938-6dc6-4b5a-9a00-7cb543d6afac" providerId="ADAL" clId="{167A5ECE-7074-4B9A-82ED-2ED894930EB2}" dt="2019-11-19T04:11:24.372" v="269" actId="1076"/>
          <ac:spMkLst>
            <pc:docMk/>
            <pc:sldMk cId="2535077919" sldId="681"/>
            <ac:spMk id="2" creationId="{E752F0B5-C0C5-4C97-AD0B-7E806D31B19F}"/>
          </ac:spMkLst>
        </pc:spChg>
        <pc:spChg chg="del">
          <ac:chgData name="evanlih" userId="ac5f2938-6dc6-4b5a-9a00-7cb543d6afac" providerId="ADAL" clId="{167A5ECE-7074-4B9A-82ED-2ED894930EB2}" dt="2019-11-19T04:00:14.270" v="242" actId="478"/>
          <ac:spMkLst>
            <pc:docMk/>
            <pc:sldMk cId="2535077919" sldId="681"/>
            <ac:spMk id="3" creationId="{93ACB5C7-4483-462F-BA87-50EDAD522F5B}"/>
          </ac:spMkLst>
        </pc:spChg>
      </pc:sldChg>
      <pc:sldChg chg="delSp modSp add">
        <pc:chgData name="evanlih" userId="ac5f2938-6dc6-4b5a-9a00-7cb543d6afac" providerId="ADAL" clId="{167A5ECE-7074-4B9A-82ED-2ED894930EB2}" dt="2019-11-19T04:11:50.058" v="312" actId="122"/>
        <pc:sldMkLst>
          <pc:docMk/>
          <pc:sldMk cId="2058155554" sldId="682"/>
        </pc:sldMkLst>
        <pc:spChg chg="mod">
          <ac:chgData name="evanlih" userId="ac5f2938-6dc6-4b5a-9a00-7cb543d6afac" providerId="ADAL" clId="{167A5ECE-7074-4B9A-82ED-2ED894930EB2}" dt="2019-11-19T04:11:50.058" v="312" actId="122"/>
          <ac:spMkLst>
            <pc:docMk/>
            <pc:sldMk cId="2058155554" sldId="682"/>
            <ac:spMk id="2" creationId="{FA866ECD-6DCC-4880-9C3A-4BBD81F7384D}"/>
          </ac:spMkLst>
        </pc:spChg>
        <pc:spChg chg="del mod">
          <ac:chgData name="evanlih" userId="ac5f2938-6dc6-4b5a-9a00-7cb543d6afac" providerId="ADAL" clId="{167A5ECE-7074-4B9A-82ED-2ED894930EB2}" dt="2019-11-19T04:11:43.517" v="310" actId="478"/>
          <ac:spMkLst>
            <pc:docMk/>
            <pc:sldMk cId="2058155554" sldId="682"/>
            <ac:spMk id="3" creationId="{94FA0759-B852-4D5B-A070-CA5F5F20BC3A}"/>
          </ac:spMkLst>
        </pc:spChg>
      </pc:sldChg>
      <pc:sldChg chg="delSp modSp add">
        <pc:chgData name="evanlih" userId="ac5f2938-6dc6-4b5a-9a00-7cb543d6afac" providerId="ADAL" clId="{167A5ECE-7074-4B9A-82ED-2ED894930EB2}" dt="2019-11-19T04:13:30.807" v="337" actId="1076"/>
        <pc:sldMkLst>
          <pc:docMk/>
          <pc:sldMk cId="301594628" sldId="683"/>
        </pc:sldMkLst>
        <pc:spChg chg="mod">
          <ac:chgData name="evanlih" userId="ac5f2938-6dc6-4b5a-9a00-7cb543d6afac" providerId="ADAL" clId="{167A5ECE-7074-4B9A-82ED-2ED894930EB2}" dt="2019-11-19T04:13:30.807" v="337" actId="1076"/>
          <ac:spMkLst>
            <pc:docMk/>
            <pc:sldMk cId="301594628" sldId="683"/>
            <ac:spMk id="2" creationId="{651775ED-DE86-4208-8458-CFBD23D203BC}"/>
          </ac:spMkLst>
        </pc:spChg>
        <pc:spChg chg="del">
          <ac:chgData name="evanlih" userId="ac5f2938-6dc6-4b5a-9a00-7cb543d6afac" providerId="ADAL" clId="{167A5ECE-7074-4B9A-82ED-2ED894930EB2}" dt="2019-11-19T04:13:27.955" v="336" actId="478"/>
          <ac:spMkLst>
            <pc:docMk/>
            <pc:sldMk cId="301594628" sldId="683"/>
            <ac:spMk id="3" creationId="{EB2C911E-A3B6-4E14-9E3C-A004C10BCF44}"/>
          </ac:spMkLst>
        </pc:spChg>
      </pc:sldChg>
      <pc:sldChg chg="addSp delSp modSp add">
        <pc:chgData name="evanlih" userId="ac5f2938-6dc6-4b5a-9a00-7cb543d6afac" providerId="ADAL" clId="{167A5ECE-7074-4B9A-82ED-2ED894930EB2}" dt="2019-11-19T04:14:01.950" v="424" actId="122"/>
        <pc:sldMkLst>
          <pc:docMk/>
          <pc:sldMk cId="1720081437" sldId="684"/>
        </pc:sldMkLst>
        <pc:spChg chg="mod">
          <ac:chgData name="evanlih" userId="ac5f2938-6dc6-4b5a-9a00-7cb543d6afac" providerId="ADAL" clId="{167A5ECE-7074-4B9A-82ED-2ED894930EB2}" dt="2019-11-19T04:14:01.950" v="424" actId="122"/>
          <ac:spMkLst>
            <pc:docMk/>
            <pc:sldMk cId="1720081437" sldId="684"/>
            <ac:spMk id="2" creationId="{21269ACB-200C-4FC7-B522-00E13C987CC4}"/>
          </ac:spMkLst>
        </pc:spChg>
        <pc:spChg chg="del mod">
          <ac:chgData name="evanlih" userId="ac5f2938-6dc6-4b5a-9a00-7cb543d6afac" providerId="ADAL" clId="{167A5ECE-7074-4B9A-82ED-2ED894930EB2}" dt="2019-11-19T04:13:56.645" v="421" actId="478"/>
          <ac:spMkLst>
            <pc:docMk/>
            <pc:sldMk cId="1720081437" sldId="684"/>
            <ac:spMk id="3" creationId="{7E4D38AC-7075-4DF6-9D8F-EEA459B5FEB4}"/>
          </ac:spMkLst>
        </pc:spChg>
        <pc:spChg chg="add del mod">
          <ac:chgData name="evanlih" userId="ac5f2938-6dc6-4b5a-9a00-7cb543d6afac" providerId="ADAL" clId="{167A5ECE-7074-4B9A-82ED-2ED894930EB2}" dt="2019-11-19T04:13:58.265" v="422" actId="478"/>
          <ac:spMkLst>
            <pc:docMk/>
            <pc:sldMk cId="1720081437" sldId="684"/>
            <ac:spMk id="5" creationId="{39AB3B4D-AD92-427C-A389-AE6282C5F628}"/>
          </ac:spMkLst>
        </pc:spChg>
      </pc:sldChg>
      <pc:sldChg chg="modSp add">
        <pc:chgData name="evanlih" userId="ac5f2938-6dc6-4b5a-9a00-7cb543d6afac" providerId="ADAL" clId="{167A5ECE-7074-4B9A-82ED-2ED894930EB2}" dt="2019-11-19T04:14:09.985" v="433" actId="20577"/>
        <pc:sldMkLst>
          <pc:docMk/>
          <pc:sldMk cId="4116075883" sldId="685"/>
        </pc:sldMkLst>
        <pc:spChg chg="mod">
          <ac:chgData name="evanlih" userId="ac5f2938-6dc6-4b5a-9a00-7cb543d6afac" providerId="ADAL" clId="{167A5ECE-7074-4B9A-82ED-2ED894930EB2}" dt="2019-11-19T04:14:09.985" v="433" actId="20577"/>
          <ac:spMkLst>
            <pc:docMk/>
            <pc:sldMk cId="4116075883" sldId="685"/>
            <ac:spMk id="2" creationId="{8BE16C40-7523-4754-AF14-D354F123153D}"/>
          </ac:spMkLst>
        </pc:spChg>
      </pc:sldChg>
      <pc:sldChg chg="addSp modSp add">
        <pc:chgData name="evanlih" userId="ac5f2938-6dc6-4b5a-9a00-7cb543d6afac" providerId="ADAL" clId="{167A5ECE-7074-4B9A-82ED-2ED894930EB2}" dt="2019-11-19T07:30:00.354" v="1127" actId="20577"/>
        <pc:sldMkLst>
          <pc:docMk/>
          <pc:sldMk cId="2929361714" sldId="686"/>
        </pc:sldMkLst>
        <pc:spChg chg="mod">
          <ac:chgData name="evanlih" userId="ac5f2938-6dc6-4b5a-9a00-7cb543d6afac" providerId="ADAL" clId="{167A5ECE-7074-4B9A-82ED-2ED894930EB2}" dt="2019-11-19T05:48:09.778" v="535" actId="20577"/>
          <ac:spMkLst>
            <pc:docMk/>
            <pc:sldMk cId="2929361714" sldId="686"/>
            <ac:spMk id="2" creationId="{F70C7DEC-9D9A-48CA-B9B5-A248EC8098EC}"/>
          </ac:spMkLst>
        </pc:spChg>
        <pc:spChg chg="mod">
          <ac:chgData name="evanlih" userId="ac5f2938-6dc6-4b5a-9a00-7cb543d6afac" providerId="ADAL" clId="{167A5ECE-7074-4B9A-82ED-2ED894930EB2}" dt="2019-11-19T07:30:00.354" v="1127" actId="20577"/>
          <ac:spMkLst>
            <pc:docMk/>
            <pc:sldMk cId="2929361714" sldId="686"/>
            <ac:spMk id="3" creationId="{AFDDC3DF-2A44-470C-857D-40FDE6E43F80}"/>
          </ac:spMkLst>
        </pc:spChg>
        <pc:picChg chg="add mod">
          <ac:chgData name="evanlih" userId="ac5f2938-6dc6-4b5a-9a00-7cb543d6afac" providerId="ADAL" clId="{167A5ECE-7074-4B9A-82ED-2ED894930EB2}" dt="2019-11-19T07:25:52.959" v="1116" actId="1076"/>
          <ac:picMkLst>
            <pc:docMk/>
            <pc:sldMk cId="2929361714" sldId="686"/>
            <ac:picMk id="5" creationId="{F81933B3-7EBA-4CDC-9FE9-60176EB74D66}"/>
          </ac:picMkLst>
        </pc:picChg>
      </pc:sldChg>
      <pc:sldChg chg="addSp delSp modSp add">
        <pc:chgData name="evanlih" userId="ac5f2938-6dc6-4b5a-9a00-7cb543d6afac" providerId="ADAL" clId="{167A5ECE-7074-4B9A-82ED-2ED894930EB2}" dt="2019-11-19T06:31:24.942" v="1078" actId="20577"/>
        <pc:sldMkLst>
          <pc:docMk/>
          <pc:sldMk cId="3885501840" sldId="687"/>
        </pc:sldMkLst>
        <pc:spChg chg="mod">
          <ac:chgData name="evanlih" userId="ac5f2938-6dc6-4b5a-9a00-7cb543d6afac" providerId="ADAL" clId="{167A5ECE-7074-4B9A-82ED-2ED894930EB2}" dt="2019-11-19T06:31:24.942" v="1078" actId="20577"/>
          <ac:spMkLst>
            <pc:docMk/>
            <pc:sldMk cId="3885501840" sldId="687"/>
            <ac:spMk id="2" creationId="{081DBEED-F89B-4E6C-A4CA-BC6ED00CC74D}"/>
          </ac:spMkLst>
        </pc:spChg>
        <pc:spChg chg="del">
          <ac:chgData name="evanlih" userId="ac5f2938-6dc6-4b5a-9a00-7cb543d6afac" providerId="ADAL" clId="{167A5ECE-7074-4B9A-82ED-2ED894930EB2}" dt="2019-11-19T05:47:30.677" v="482"/>
          <ac:spMkLst>
            <pc:docMk/>
            <pc:sldMk cId="3885501840" sldId="687"/>
            <ac:spMk id="3" creationId="{3AFF0758-074A-4CAE-AC7A-2AB46C88CAB6}"/>
          </ac:spMkLst>
        </pc:spChg>
        <pc:picChg chg="add mod">
          <ac:chgData name="evanlih" userId="ac5f2938-6dc6-4b5a-9a00-7cb543d6afac" providerId="ADAL" clId="{167A5ECE-7074-4B9A-82ED-2ED894930EB2}" dt="2019-11-19T05:47:34.176" v="486" actId="1076"/>
          <ac:picMkLst>
            <pc:docMk/>
            <pc:sldMk cId="3885501840" sldId="687"/>
            <ac:picMk id="5" creationId="{1EF159B1-E5FC-4285-87FA-2E381258DFCA}"/>
          </ac:picMkLst>
        </pc:picChg>
      </pc:sldChg>
      <pc:sldChg chg="modSp add">
        <pc:chgData name="evanlih" userId="ac5f2938-6dc6-4b5a-9a00-7cb543d6afac" providerId="ADAL" clId="{167A5ECE-7074-4B9A-82ED-2ED894930EB2}" dt="2019-11-19T05:48:48.934" v="553" actId="20577"/>
        <pc:sldMkLst>
          <pc:docMk/>
          <pc:sldMk cId="3523703736" sldId="688"/>
        </pc:sldMkLst>
        <pc:spChg chg="mod">
          <ac:chgData name="evanlih" userId="ac5f2938-6dc6-4b5a-9a00-7cb543d6afac" providerId="ADAL" clId="{167A5ECE-7074-4B9A-82ED-2ED894930EB2}" dt="2019-11-19T05:48:48.934" v="553" actId="20577"/>
          <ac:spMkLst>
            <pc:docMk/>
            <pc:sldMk cId="3523703736" sldId="688"/>
            <ac:spMk id="2" creationId="{A70CB8F2-D9C6-45B9-972B-6C5D1312ECCB}"/>
          </ac:spMkLst>
        </pc:spChg>
      </pc:sldChg>
      <pc:sldChg chg="addSp delSp modSp add">
        <pc:chgData name="evanlih" userId="ac5f2938-6dc6-4b5a-9a00-7cb543d6afac" providerId="ADAL" clId="{167A5ECE-7074-4B9A-82ED-2ED894930EB2}" dt="2019-11-19T06:42:46.754" v="1080" actId="1076"/>
        <pc:sldMkLst>
          <pc:docMk/>
          <pc:sldMk cId="3847190395" sldId="689"/>
        </pc:sldMkLst>
        <pc:spChg chg="mod">
          <ac:chgData name="evanlih" userId="ac5f2938-6dc6-4b5a-9a00-7cb543d6afac" providerId="ADAL" clId="{167A5ECE-7074-4B9A-82ED-2ED894930EB2}" dt="2019-11-19T05:48:58.640" v="564" actId="20577"/>
          <ac:spMkLst>
            <pc:docMk/>
            <pc:sldMk cId="3847190395" sldId="689"/>
            <ac:spMk id="2" creationId="{1C2E6121-690C-48AE-AC96-3E0631D470C9}"/>
          </ac:spMkLst>
        </pc:spChg>
        <pc:spChg chg="del">
          <ac:chgData name="evanlih" userId="ac5f2938-6dc6-4b5a-9a00-7cb543d6afac" providerId="ADAL" clId="{167A5ECE-7074-4B9A-82ED-2ED894930EB2}" dt="2019-11-19T06:42:44.127" v="1079"/>
          <ac:spMkLst>
            <pc:docMk/>
            <pc:sldMk cId="3847190395" sldId="689"/>
            <ac:spMk id="3" creationId="{8434F4BC-AEEF-44AC-BB7F-9BF635F9A430}"/>
          </ac:spMkLst>
        </pc:spChg>
        <pc:picChg chg="add mod">
          <ac:chgData name="evanlih" userId="ac5f2938-6dc6-4b5a-9a00-7cb543d6afac" providerId="ADAL" clId="{167A5ECE-7074-4B9A-82ED-2ED894930EB2}" dt="2019-11-19T06:42:46.754" v="1080" actId="1076"/>
          <ac:picMkLst>
            <pc:docMk/>
            <pc:sldMk cId="3847190395" sldId="689"/>
            <ac:picMk id="5" creationId="{A8F1AFB2-0748-487E-97B3-1C17B7B92886}"/>
          </ac:picMkLst>
        </pc:picChg>
      </pc:sldChg>
      <pc:sldChg chg="addSp delSp modSp add">
        <pc:chgData name="evanlih" userId="ac5f2938-6dc6-4b5a-9a00-7cb543d6afac" providerId="ADAL" clId="{167A5ECE-7074-4B9A-82ED-2ED894930EB2}" dt="2019-11-19T07:53:18.440" v="1133" actId="1076"/>
        <pc:sldMkLst>
          <pc:docMk/>
          <pc:sldMk cId="4144771226" sldId="690"/>
        </pc:sldMkLst>
        <pc:spChg chg="mod">
          <ac:chgData name="evanlih" userId="ac5f2938-6dc6-4b5a-9a00-7cb543d6afac" providerId="ADAL" clId="{167A5ECE-7074-4B9A-82ED-2ED894930EB2}" dt="2019-11-19T07:30:18.316" v="1129" actId="20577"/>
          <ac:spMkLst>
            <pc:docMk/>
            <pc:sldMk cId="4144771226" sldId="690"/>
            <ac:spMk id="2" creationId="{E10C0E75-C713-4101-BEB4-D5CF29FB956E}"/>
          </ac:spMkLst>
        </pc:spChg>
        <pc:spChg chg="del">
          <ac:chgData name="evanlih" userId="ac5f2938-6dc6-4b5a-9a00-7cb543d6afac" providerId="ADAL" clId="{167A5ECE-7074-4B9A-82ED-2ED894930EB2}" dt="2019-11-19T07:53:13.846" v="1130"/>
          <ac:spMkLst>
            <pc:docMk/>
            <pc:sldMk cId="4144771226" sldId="690"/>
            <ac:spMk id="3" creationId="{086FFB73-0FA2-4F33-B96F-1AF69568A513}"/>
          </ac:spMkLst>
        </pc:spChg>
        <pc:picChg chg="add mod">
          <ac:chgData name="evanlih" userId="ac5f2938-6dc6-4b5a-9a00-7cb543d6afac" providerId="ADAL" clId="{167A5ECE-7074-4B9A-82ED-2ED894930EB2}" dt="2019-11-19T07:53:18.440" v="1133" actId="1076"/>
          <ac:picMkLst>
            <pc:docMk/>
            <pc:sldMk cId="4144771226" sldId="690"/>
            <ac:picMk id="5" creationId="{87B7FA26-592B-4400-AB9B-CC49CF6811BC}"/>
          </ac:picMkLst>
        </pc:picChg>
      </pc:sldChg>
      <pc:sldChg chg="modSp add">
        <pc:chgData name="evanlih" userId="ac5f2938-6dc6-4b5a-9a00-7cb543d6afac" providerId="ADAL" clId="{167A5ECE-7074-4B9A-82ED-2ED894930EB2}" dt="2019-11-19T05:54:08.237" v="632" actId="20577"/>
        <pc:sldMkLst>
          <pc:docMk/>
          <pc:sldMk cId="2208246725" sldId="691"/>
        </pc:sldMkLst>
        <pc:spChg chg="mod">
          <ac:chgData name="evanlih" userId="ac5f2938-6dc6-4b5a-9a00-7cb543d6afac" providerId="ADAL" clId="{167A5ECE-7074-4B9A-82ED-2ED894930EB2}" dt="2019-11-19T05:54:08.237" v="632" actId="20577"/>
          <ac:spMkLst>
            <pc:docMk/>
            <pc:sldMk cId="2208246725" sldId="691"/>
            <ac:spMk id="2" creationId="{D77DC7C5-852B-46EF-982A-3D0B8809235D}"/>
          </ac:spMkLst>
        </pc:spChg>
      </pc:sldChg>
      <pc:sldChg chg="modSp add">
        <pc:chgData name="evanlih" userId="ac5f2938-6dc6-4b5a-9a00-7cb543d6afac" providerId="ADAL" clId="{167A5ECE-7074-4B9A-82ED-2ED894930EB2}" dt="2019-11-19T05:54:17.528" v="673" actId="20577"/>
        <pc:sldMkLst>
          <pc:docMk/>
          <pc:sldMk cId="972215320" sldId="692"/>
        </pc:sldMkLst>
        <pc:spChg chg="mod">
          <ac:chgData name="evanlih" userId="ac5f2938-6dc6-4b5a-9a00-7cb543d6afac" providerId="ADAL" clId="{167A5ECE-7074-4B9A-82ED-2ED894930EB2}" dt="2019-11-19T05:54:17.528" v="673" actId="20577"/>
          <ac:spMkLst>
            <pc:docMk/>
            <pc:sldMk cId="972215320" sldId="692"/>
            <ac:spMk id="2" creationId="{C4B837FB-D702-4254-A7C5-60EA19073104}"/>
          </ac:spMkLst>
        </pc:spChg>
      </pc:sldChg>
      <pc:sldChg chg="modSp add">
        <pc:chgData name="evanlih" userId="ac5f2938-6dc6-4b5a-9a00-7cb543d6afac" providerId="ADAL" clId="{167A5ECE-7074-4B9A-82ED-2ED894930EB2}" dt="2019-11-19T05:54:25.106" v="710" actId="20577"/>
        <pc:sldMkLst>
          <pc:docMk/>
          <pc:sldMk cId="4203178114" sldId="693"/>
        </pc:sldMkLst>
        <pc:spChg chg="mod">
          <ac:chgData name="evanlih" userId="ac5f2938-6dc6-4b5a-9a00-7cb543d6afac" providerId="ADAL" clId="{167A5ECE-7074-4B9A-82ED-2ED894930EB2}" dt="2019-11-19T05:54:25.106" v="710" actId="20577"/>
          <ac:spMkLst>
            <pc:docMk/>
            <pc:sldMk cId="4203178114" sldId="693"/>
            <ac:spMk id="2" creationId="{BF1437BC-CD75-41BF-B37A-90C8A45CBC25}"/>
          </ac:spMkLst>
        </pc:spChg>
      </pc:sldChg>
      <pc:sldChg chg="addSp delSp modSp add">
        <pc:chgData name="evanlih" userId="ac5f2938-6dc6-4b5a-9a00-7cb543d6afac" providerId="ADAL" clId="{167A5ECE-7074-4B9A-82ED-2ED894930EB2}" dt="2019-11-19T06:19:40.796" v="1057" actId="14100"/>
        <pc:sldMkLst>
          <pc:docMk/>
          <pc:sldMk cId="925594674" sldId="694"/>
        </pc:sldMkLst>
        <pc:spChg chg="mod">
          <ac:chgData name="evanlih" userId="ac5f2938-6dc6-4b5a-9a00-7cb543d6afac" providerId="ADAL" clId="{167A5ECE-7074-4B9A-82ED-2ED894930EB2}" dt="2019-11-19T05:54:29.266" v="719" actId="20577"/>
          <ac:spMkLst>
            <pc:docMk/>
            <pc:sldMk cId="925594674" sldId="694"/>
            <ac:spMk id="2" creationId="{098FFCED-CAEC-40F7-8821-B6F4AFB17BA0}"/>
          </ac:spMkLst>
        </pc:spChg>
        <pc:spChg chg="del">
          <ac:chgData name="evanlih" userId="ac5f2938-6dc6-4b5a-9a00-7cb543d6afac" providerId="ADAL" clId="{167A5ECE-7074-4B9A-82ED-2ED894930EB2}" dt="2019-11-19T06:19:25.132" v="1054"/>
          <ac:spMkLst>
            <pc:docMk/>
            <pc:sldMk cId="925594674" sldId="694"/>
            <ac:spMk id="3" creationId="{27B3CBAF-73D0-4B16-BCCC-708094AAD009}"/>
          </ac:spMkLst>
        </pc:spChg>
        <pc:picChg chg="add mod">
          <ac:chgData name="evanlih" userId="ac5f2938-6dc6-4b5a-9a00-7cb543d6afac" providerId="ADAL" clId="{167A5ECE-7074-4B9A-82ED-2ED894930EB2}" dt="2019-11-19T06:19:40.796" v="1057" actId="14100"/>
          <ac:picMkLst>
            <pc:docMk/>
            <pc:sldMk cId="925594674" sldId="694"/>
            <ac:picMk id="5" creationId="{E74F72A4-34FE-4F8A-BD0E-20F5E5895565}"/>
          </ac:picMkLst>
        </pc:picChg>
      </pc:sldChg>
      <pc:sldChg chg="modSp add">
        <pc:chgData name="evanlih" userId="ac5f2938-6dc6-4b5a-9a00-7cb543d6afac" providerId="ADAL" clId="{167A5ECE-7074-4B9A-82ED-2ED894930EB2}" dt="2019-11-19T05:54:36.206" v="740" actId="20577"/>
        <pc:sldMkLst>
          <pc:docMk/>
          <pc:sldMk cId="3900664521" sldId="695"/>
        </pc:sldMkLst>
        <pc:spChg chg="mod">
          <ac:chgData name="evanlih" userId="ac5f2938-6dc6-4b5a-9a00-7cb543d6afac" providerId="ADAL" clId="{167A5ECE-7074-4B9A-82ED-2ED894930EB2}" dt="2019-11-19T05:54:36.206" v="740" actId="20577"/>
          <ac:spMkLst>
            <pc:docMk/>
            <pc:sldMk cId="3900664521" sldId="695"/>
            <ac:spMk id="2" creationId="{33CDBC90-F841-4CA9-8F8C-DECCD225C5A4}"/>
          </ac:spMkLst>
        </pc:spChg>
      </pc:sldChg>
      <pc:sldChg chg="addSp delSp modSp add">
        <pc:chgData name="evanlih" userId="ac5f2938-6dc6-4b5a-9a00-7cb543d6afac" providerId="ADAL" clId="{167A5ECE-7074-4B9A-82ED-2ED894930EB2}" dt="2019-11-19T06:30:46.286" v="1064" actId="27614"/>
        <pc:sldMkLst>
          <pc:docMk/>
          <pc:sldMk cId="4268658678" sldId="696"/>
        </pc:sldMkLst>
        <pc:spChg chg="mod">
          <ac:chgData name="evanlih" userId="ac5f2938-6dc6-4b5a-9a00-7cb543d6afac" providerId="ADAL" clId="{167A5ECE-7074-4B9A-82ED-2ED894930EB2}" dt="2019-11-19T05:54:53.703" v="779" actId="20577"/>
          <ac:spMkLst>
            <pc:docMk/>
            <pc:sldMk cId="4268658678" sldId="696"/>
            <ac:spMk id="2" creationId="{362A0B81-99B9-479D-9B0A-888376A1AD86}"/>
          </ac:spMkLst>
        </pc:spChg>
        <pc:spChg chg="del">
          <ac:chgData name="evanlih" userId="ac5f2938-6dc6-4b5a-9a00-7cb543d6afac" providerId="ADAL" clId="{167A5ECE-7074-4B9A-82ED-2ED894930EB2}" dt="2019-11-19T06:30:44.527" v="1063"/>
          <ac:spMkLst>
            <pc:docMk/>
            <pc:sldMk cId="4268658678" sldId="696"/>
            <ac:spMk id="3" creationId="{CC9F13BB-43A9-4879-9BC6-900601B915CE}"/>
          </ac:spMkLst>
        </pc:spChg>
        <pc:picChg chg="add mod">
          <ac:chgData name="evanlih" userId="ac5f2938-6dc6-4b5a-9a00-7cb543d6afac" providerId="ADAL" clId="{167A5ECE-7074-4B9A-82ED-2ED894930EB2}" dt="2019-11-19T06:30:46.286" v="1064" actId="27614"/>
          <ac:picMkLst>
            <pc:docMk/>
            <pc:sldMk cId="4268658678" sldId="696"/>
            <ac:picMk id="5" creationId="{3FEE0412-3B2E-4BF1-B625-AC9DA21249CF}"/>
          </ac:picMkLst>
        </pc:picChg>
      </pc:sldChg>
      <pc:sldChg chg="modSp add">
        <pc:chgData name="evanlih" userId="ac5f2938-6dc6-4b5a-9a00-7cb543d6afac" providerId="ADAL" clId="{167A5ECE-7074-4B9A-82ED-2ED894930EB2}" dt="2019-11-19T05:58:40.313" v="808" actId="20577"/>
        <pc:sldMkLst>
          <pc:docMk/>
          <pc:sldMk cId="305827053" sldId="697"/>
        </pc:sldMkLst>
        <pc:spChg chg="mod">
          <ac:chgData name="evanlih" userId="ac5f2938-6dc6-4b5a-9a00-7cb543d6afac" providerId="ADAL" clId="{167A5ECE-7074-4B9A-82ED-2ED894930EB2}" dt="2019-11-19T05:58:40.313" v="808" actId="20577"/>
          <ac:spMkLst>
            <pc:docMk/>
            <pc:sldMk cId="305827053" sldId="697"/>
            <ac:spMk id="2" creationId="{9C9A8DBB-870C-4A13-BACE-8644F1F288D9}"/>
          </ac:spMkLst>
        </pc:spChg>
      </pc:sldChg>
      <pc:sldChg chg="addSp delSp modSp add">
        <pc:chgData name="evanlih" userId="ac5f2938-6dc6-4b5a-9a00-7cb543d6afac" providerId="ADAL" clId="{167A5ECE-7074-4B9A-82ED-2ED894930EB2}" dt="2019-11-19T06:06:52.032" v="1050" actId="962"/>
        <pc:sldMkLst>
          <pc:docMk/>
          <pc:sldMk cId="4193358177" sldId="698"/>
        </pc:sldMkLst>
        <pc:spChg chg="mod">
          <ac:chgData name="evanlih" userId="ac5f2938-6dc6-4b5a-9a00-7cb543d6afac" providerId="ADAL" clId="{167A5ECE-7074-4B9A-82ED-2ED894930EB2}" dt="2019-11-19T05:58:47.340" v="826" actId="20577"/>
          <ac:spMkLst>
            <pc:docMk/>
            <pc:sldMk cId="4193358177" sldId="698"/>
            <ac:spMk id="2" creationId="{30C42089-80BB-4660-A4DE-B7832E5D6008}"/>
          </ac:spMkLst>
        </pc:spChg>
        <pc:spChg chg="del">
          <ac:chgData name="evanlih" userId="ac5f2938-6dc6-4b5a-9a00-7cb543d6afac" providerId="ADAL" clId="{167A5ECE-7074-4B9A-82ED-2ED894930EB2}" dt="2019-11-19T06:06:50.060" v="1048"/>
          <ac:spMkLst>
            <pc:docMk/>
            <pc:sldMk cId="4193358177" sldId="698"/>
            <ac:spMk id="3" creationId="{2A4252CB-10BA-4DE2-B712-D98D87EA84FB}"/>
          </ac:spMkLst>
        </pc:spChg>
        <pc:picChg chg="add mod">
          <ac:chgData name="evanlih" userId="ac5f2938-6dc6-4b5a-9a00-7cb543d6afac" providerId="ADAL" clId="{167A5ECE-7074-4B9A-82ED-2ED894930EB2}" dt="2019-11-19T06:06:52.032" v="1050" actId="962"/>
          <ac:picMkLst>
            <pc:docMk/>
            <pc:sldMk cId="4193358177" sldId="698"/>
            <ac:picMk id="5" creationId="{DFE817CE-8F9A-475E-BD91-2E1AC8C24CE7}"/>
          </ac:picMkLst>
        </pc:picChg>
      </pc:sldChg>
      <pc:sldChg chg="addSp delSp modSp add">
        <pc:chgData name="evanlih" userId="ac5f2938-6dc6-4b5a-9a00-7cb543d6afac" providerId="ADAL" clId="{167A5ECE-7074-4B9A-82ED-2ED894930EB2}" dt="2019-11-19T06:29:53.640" v="1062"/>
        <pc:sldMkLst>
          <pc:docMk/>
          <pc:sldMk cId="97003679" sldId="699"/>
        </pc:sldMkLst>
        <pc:spChg chg="mod">
          <ac:chgData name="evanlih" userId="ac5f2938-6dc6-4b5a-9a00-7cb543d6afac" providerId="ADAL" clId="{167A5ECE-7074-4B9A-82ED-2ED894930EB2}" dt="2019-11-19T05:58:53.535" v="844" actId="20577"/>
          <ac:spMkLst>
            <pc:docMk/>
            <pc:sldMk cId="97003679" sldId="699"/>
            <ac:spMk id="2" creationId="{3BFC31AB-FB52-459B-B287-1D7571D84C9E}"/>
          </ac:spMkLst>
        </pc:spChg>
        <pc:spChg chg="del">
          <ac:chgData name="evanlih" userId="ac5f2938-6dc6-4b5a-9a00-7cb543d6afac" providerId="ADAL" clId="{167A5ECE-7074-4B9A-82ED-2ED894930EB2}" dt="2019-11-19T06:16:04.781" v="1051"/>
          <ac:spMkLst>
            <pc:docMk/>
            <pc:sldMk cId="97003679" sldId="699"/>
            <ac:spMk id="3" creationId="{ED45D43A-31DF-4FFD-B050-2E4FEDD5354F}"/>
          </ac:spMkLst>
        </pc:spChg>
        <pc:picChg chg="add mod">
          <ac:chgData name="evanlih" userId="ac5f2938-6dc6-4b5a-9a00-7cb543d6afac" providerId="ADAL" clId="{167A5ECE-7074-4B9A-82ED-2ED894930EB2}" dt="2019-11-19T06:16:06.769" v="1053" actId="962"/>
          <ac:picMkLst>
            <pc:docMk/>
            <pc:sldMk cId="97003679" sldId="699"/>
            <ac:picMk id="5" creationId="{6BC225B1-EC83-46D3-84C2-0F77882D32AE}"/>
          </ac:picMkLst>
        </pc:picChg>
        <pc:picChg chg="add del">
          <ac:chgData name="evanlih" userId="ac5f2938-6dc6-4b5a-9a00-7cb543d6afac" providerId="ADAL" clId="{167A5ECE-7074-4B9A-82ED-2ED894930EB2}" dt="2019-11-19T06:29:53.640" v="1062"/>
          <ac:picMkLst>
            <pc:docMk/>
            <pc:sldMk cId="97003679" sldId="699"/>
            <ac:picMk id="6" creationId="{18E0FE32-F9FB-4515-AA8B-707279DF0C25}"/>
          </ac:picMkLst>
        </pc:picChg>
      </pc:sldChg>
      <pc:sldChg chg="modSp add">
        <pc:chgData name="evanlih" userId="ac5f2938-6dc6-4b5a-9a00-7cb543d6afac" providerId="ADAL" clId="{167A5ECE-7074-4B9A-82ED-2ED894930EB2}" dt="2019-11-19T05:58:58.650" v="857" actId="20577"/>
        <pc:sldMkLst>
          <pc:docMk/>
          <pc:sldMk cId="1311177145" sldId="700"/>
        </pc:sldMkLst>
        <pc:spChg chg="mod">
          <ac:chgData name="evanlih" userId="ac5f2938-6dc6-4b5a-9a00-7cb543d6afac" providerId="ADAL" clId="{167A5ECE-7074-4B9A-82ED-2ED894930EB2}" dt="2019-11-19T05:58:58.650" v="857" actId="20577"/>
          <ac:spMkLst>
            <pc:docMk/>
            <pc:sldMk cId="1311177145" sldId="700"/>
            <ac:spMk id="2" creationId="{0FCE372F-B88C-4BB1-BC91-4CBCA464B5FA}"/>
          </ac:spMkLst>
        </pc:spChg>
      </pc:sldChg>
      <pc:sldChg chg="modSp add">
        <pc:chgData name="evanlih" userId="ac5f2938-6dc6-4b5a-9a00-7cb543d6afac" providerId="ADAL" clId="{167A5ECE-7074-4B9A-82ED-2ED894930EB2}" dt="2019-11-19T05:59:10.851" v="908" actId="20577"/>
        <pc:sldMkLst>
          <pc:docMk/>
          <pc:sldMk cId="916405035" sldId="701"/>
        </pc:sldMkLst>
        <pc:spChg chg="mod">
          <ac:chgData name="evanlih" userId="ac5f2938-6dc6-4b5a-9a00-7cb543d6afac" providerId="ADAL" clId="{167A5ECE-7074-4B9A-82ED-2ED894930EB2}" dt="2019-11-19T05:59:10.851" v="908" actId="20577"/>
          <ac:spMkLst>
            <pc:docMk/>
            <pc:sldMk cId="916405035" sldId="701"/>
            <ac:spMk id="2" creationId="{5D1C06BB-6356-490F-ACC5-6BAAC38E2E6F}"/>
          </ac:spMkLst>
        </pc:spChg>
      </pc:sldChg>
      <pc:sldChg chg="modSp add">
        <pc:chgData name="evanlih" userId="ac5f2938-6dc6-4b5a-9a00-7cb543d6afac" providerId="ADAL" clId="{167A5ECE-7074-4B9A-82ED-2ED894930EB2}" dt="2019-11-19T05:59:21.060" v="942" actId="20577"/>
        <pc:sldMkLst>
          <pc:docMk/>
          <pc:sldMk cId="396317853" sldId="702"/>
        </pc:sldMkLst>
        <pc:spChg chg="mod">
          <ac:chgData name="evanlih" userId="ac5f2938-6dc6-4b5a-9a00-7cb543d6afac" providerId="ADAL" clId="{167A5ECE-7074-4B9A-82ED-2ED894930EB2}" dt="2019-11-19T05:59:21.060" v="942" actId="20577"/>
          <ac:spMkLst>
            <pc:docMk/>
            <pc:sldMk cId="396317853" sldId="702"/>
            <ac:spMk id="2" creationId="{C5A390E0-7D10-480B-AE74-0AAEAB12618A}"/>
          </ac:spMkLst>
        </pc:spChg>
      </pc:sldChg>
      <pc:sldChg chg="modSp add">
        <pc:chgData name="evanlih" userId="ac5f2938-6dc6-4b5a-9a00-7cb543d6afac" providerId="ADAL" clId="{167A5ECE-7074-4B9A-82ED-2ED894930EB2}" dt="2019-11-19T05:59:37.345" v="988" actId="20577"/>
        <pc:sldMkLst>
          <pc:docMk/>
          <pc:sldMk cId="3708210051" sldId="703"/>
        </pc:sldMkLst>
        <pc:spChg chg="mod">
          <ac:chgData name="evanlih" userId="ac5f2938-6dc6-4b5a-9a00-7cb543d6afac" providerId="ADAL" clId="{167A5ECE-7074-4B9A-82ED-2ED894930EB2}" dt="2019-11-19T05:59:37.345" v="988" actId="20577"/>
          <ac:spMkLst>
            <pc:docMk/>
            <pc:sldMk cId="3708210051" sldId="703"/>
            <ac:spMk id="2" creationId="{9F0DBC46-9E9C-47BC-A8EB-8CE9878331E3}"/>
          </ac:spMkLst>
        </pc:spChg>
      </pc:sldChg>
      <pc:sldChg chg="addSp delSp modSp add">
        <pc:chgData name="evanlih" userId="ac5f2938-6dc6-4b5a-9a00-7cb543d6afac" providerId="ADAL" clId="{167A5ECE-7074-4B9A-82ED-2ED894930EB2}" dt="2019-11-19T08:02:31.417" v="1139" actId="962"/>
        <pc:sldMkLst>
          <pc:docMk/>
          <pc:sldMk cId="2643875840" sldId="704"/>
        </pc:sldMkLst>
        <pc:spChg chg="mod">
          <ac:chgData name="evanlih" userId="ac5f2938-6dc6-4b5a-9a00-7cb543d6afac" providerId="ADAL" clId="{167A5ECE-7074-4B9A-82ED-2ED894930EB2}" dt="2019-11-19T05:59:47.959" v="1010" actId="20577"/>
          <ac:spMkLst>
            <pc:docMk/>
            <pc:sldMk cId="2643875840" sldId="704"/>
            <ac:spMk id="2" creationId="{F2F82404-034F-4BD8-A7B6-573E3C7C0B54}"/>
          </ac:spMkLst>
        </pc:spChg>
        <pc:spChg chg="del">
          <ac:chgData name="evanlih" userId="ac5f2938-6dc6-4b5a-9a00-7cb543d6afac" providerId="ADAL" clId="{167A5ECE-7074-4B9A-82ED-2ED894930EB2}" dt="2019-11-19T08:02:26.830" v="1136"/>
          <ac:spMkLst>
            <pc:docMk/>
            <pc:sldMk cId="2643875840" sldId="704"/>
            <ac:spMk id="3" creationId="{CBA506C3-8F12-4058-9862-62229CB92C2D}"/>
          </ac:spMkLst>
        </pc:spChg>
        <pc:picChg chg="add mod">
          <ac:chgData name="evanlih" userId="ac5f2938-6dc6-4b5a-9a00-7cb543d6afac" providerId="ADAL" clId="{167A5ECE-7074-4B9A-82ED-2ED894930EB2}" dt="2019-11-19T08:02:31.417" v="1139" actId="962"/>
          <ac:picMkLst>
            <pc:docMk/>
            <pc:sldMk cId="2643875840" sldId="704"/>
            <ac:picMk id="5" creationId="{C8E34B45-3283-4408-A860-051B5929EFFA}"/>
          </ac:picMkLst>
        </pc:picChg>
      </pc:sldChg>
      <pc:sldChg chg="addSp delSp modSp add">
        <pc:chgData name="evanlih" userId="ac5f2938-6dc6-4b5a-9a00-7cb543d6afac" providerId="ADAL" clId="{167A5ECE-7074-4B9A-82ED-2ED894930EB2}" dt="2019-11-19T06:29:48.961" v="1060"/>
        <pc:sldMkLst>
          <pc:docMk/>
          <pc:sldMk cId="2676305120" sldId="705"/>
        </pc:sldMkLst>
        <pc:spChg chg="mod">
          <ac:chgData name="evanlih" userId="ac5f2938-6dc6-4b5a-9a00-7cb543d6afac" providerId="ADAL" clId="{167A5ECE-7074-4B9A-82ED-2ED894930EB2}" dt="2019-11-19T05:59:54.325" v="1039" actId="20577"/>
          <ac:spMkLst>
            <pc:docMk/>
            <pc:sldMk cId="2676305120" sldId="705"/>
            <ac:spMk id="2" creationId="{9B17F3D1-3FA4-4CB9-8D9F-194B79E1D9AA}"/>
          </ac:spMkLst>
        </pc:spChg>
        <pc:spChg chg="del">
          <ac:chgData name="evanlih" userId="ac5f2938-6dc6-4b5a-9a00-7cb543d6afac" providerId="ADAL" clId="{167A5ECE-7074-4B9A-82ED-2ED894930EB2}" dt="2019-11-19T06:03:48.863" v="1040"/>
          <ac:spMkLst>
            <pc:docMk/>
            <pc:sldMk cId="2676305120" sldId="705"/>
            <ac:spMk id="3" creationId="{30A6C75F-8E83-40C8-9E3C-6C273EF3D359}"/>
          </ac:spMkLst>
        </pc:spChg>
        <pc:spChg chg="add del mod">
          <ac:chgData name="evanlih" userId="ac5f2938-6dc6-4b5a-9a00-7cb543d6afac" providerId="ADAL" clId="{167A5ECE-7074-4B9A-82ED-2ED894930EB2}" dt="2019-11-19T06:04:40.266" v="1045"/>
          <ac:spMkLst>
            <pc:docMk/>
            <pc:sldMk cId="2676305120" sldId="705"/>
            <ac:spMk id="7" creationId="{B374A659-27B6-446E-8237-F8FE15589C20}"/>
          </ac:spMkLst>
        </pc:spChg>
        <pc:spChg chg="add mod">
          <ac:chgData name="evanlih" userId="ac5f2938-6dc6-4b5a-9a00-7cb543d6afac" providerId="ADAL" clId="{167A5ECE-7074-4B9A-82ED-2ED894930EB2}" dt="2019-11-19T06:29:48.961" v="1060"/>
          <ac:spMkLst>
            <pc:docMk/>
            <pc:sldMk cId="2676305120" sldId="705"/>
            <ac:spMk id="10" creationId="{FE2BCF53-E4BA-48F5-BDF7-C0A98A9F29A0}"/>
          </ac:spMkLst>
        </pc:spChg>
        <pc:picChg chg="add del mod">
          <ac:chgData name="evanlih" userId="ac5f2938-6dc6-4b5a-9a00-7cb543d6afac" providerId="ADAL" clId="{167A5ECE-7074-4B9A-82ED-2ED894930EB2}" dt="2019-11-19T06:04:40.096" v="1044" actId="478"/>
          <ac:picMkLst>
            <pc:docMk/>
            <pc:sldMk cId="2676305120" sldId="705"/>
            <ac:picMk id="5" creationId="{BF591BA5-1516-4E38-AA6E-40B99513263C}"/>
          </ac:picMkLst>
        </pc:picChg>
        <pc:picChg chg="add del mod">
          <ac:chgData name="evanlih" userId="ac5f2938-6dc6-4b5a-9a00-7cb543d6afac" providerId="ADAL" clId="{167A5ECE-7074-4B9A-82ED-2ED894930EB2}" dt="2019-11-19T06:29:48.961" v="1060"/>
          <ac:picMkLst>
            <pc:docMk/>
            <pc:sldMk cId="2676305120" sldId="705"/>
            <ac:picMk id="9" creationId="{473B8655-9E7B-40F7-A961-F322E5323D84}"/>
          </ac:picMkLst>
        </pc:picChg>
      </pc:sldChg>
    </pc:docChg>
  </pc:docChgLst>
  <pc:docChgLst>
    <pc:chgData name="Lih, Evan" userId="187e48a3-0e36-42a3-a2a0-9733d910a7bd" providerId="ADAL" clId="{8280983F-BAE5-4C06-AB91-9C1BB5004024}"/>
    <pc:docChg chg="undo custSel addSld modSld">
      <pc:chgData name="Lih, Evan" userId="187e48a3-0e36-42a3-a2a0-9733d910a7bd" providerId="ADAL" clId="{8280983F-BAE5-4C06-AB91-9C1BB5004024}" dt="2019-12-10T20:49:14.101" v="742" actId="20577"/>
      <pc:docMkLst>
        <pc:docMk/>
      </pc:docMkLst>
      <pc:sldChg chg="modSp">
        <pc:chgData name="Lih, Evan" userId="187e48a3-0e36-42a3-a2a0-9733d910a7bd" providerId="ADAL" clId="{8280983F-BAE5-4C06-AB91-9C1BB5004024}" dt="2019-12-10T20:49:05.919" v="727" actId="20577"/>
        <pc:sldMkLst>
          <pc:docMk/>
          <pc:sldMk cId="1024385599" sldId="258"/>
        </pc:sldMkLst>
        <pc:spChg chg="mod">
          <ac:chgData name="Lih, Evan" userId="187e48a3-0e36-42a3-a2a0-9733d910a7bd" providerId="ADAL" clId="{8280983F-BAE5-4C06-AB91-9C1BB5004024}" dt="2019-12-10T20:49:05.919" v="727" actId="20577"/>
          <ac:spMkLst>
            <pc:docMk/>
            <pc:sldMk cId="1024385599" sldId="258"/>
            <ac:spMk id="2" creationId="{20C02CE9-4ADD-4679-AFF0-FFBEAB3C05D6}"/>
          </ac:spMkLst>
        </pc:spChg>
      </pc:sldChg>
      <pc:sldChg chg="modSp modNotesTx">
        <pc:chgData name="Lih, Evan" userId="187e48a3-0e36-42a3-a2a0-9733d910a7bd" providerId="ADAL" clId="{8280983F-BAE5-4C06-AB91-9C1BB5004024}" dt="2019-12-09T19:51:28.275" v="504" actId="20577"/>
        <pc:sldMkLst>
          <pc:docMk/>
          <pc:sldMk cId="3885501840" sldId="687"/>
        </pc:sldMkLst>
        <pc:spChg chg="mod">
          <ac:chgData name="Lih, Evan" userId="187e48a3-0e36-42a3-a2a0-9733d910a7bd" providerId="ADAL" clId="{8280983F-BAE5-4C06-AB91-9C1BB5004024}" dt="2019-12-09T19:50:47.152" v="331" actId="20577"/>
          <ac:spMkLst>
            <pc:docMk/>
            <pc:sldMk cId="3885501840" sldId="687"/>
            <ac:spMk id="2" creationId="{081DBEED-F89B-4E6C-A4CA-BC6ED00CC74D}"/>
          </ac:spMkLst>
        </pc:spChg>
      </pc:sldChg>
      <pc:sldChg chg="addSp delSp modSp modNotesTx">
        <pc:chgData name="Lih, Evan" userId="187e48a3-0e36-42a3-a2a0-9733d910a7bd" providerId="ADAL" clId="{8280983F-BAE5-4C06-AB91-9C1BB5004024}" dt="2019-12-09T19:36:03.402" v="304" actId="20577"/>
        <pc:sldMkLst>
          <pc:docMk/>
          <pc:sldMk cId="3900664521" sldId="695"/>
        </pc:sldMkLst>
        <pc:spChg chg="mod">
          <ac:chgData name="Lih, Evan" userId="187e48a3-0e36-42a3-a2a0-9733d910a7bd" providerId="ADAL" clId="{8280983F-BAE5-4C06-AB91-9C1BB5004024}" dt="2019-12-09T19:27:49.187" v="19" actId="20577"/>
          <ac:spMkLst>
            <pc:docMk/>
            <pc:sldMk cId="3900664521" sldId="695"/>
            <ac:spMk id="2" creationId="{33CDBC90-F841-4CA9-8F8C-DECCD225C5A4}"/>
          </ac:spMkLst>
        </pc:spChg>
        <pc:spChg chg="del">
          <ac:chgData name="Lih, Evan" userId="187e48a3-0e36-42a3-a2a0-9733d910a7bd" providerId="ADAL" clId="{8280983F-BAE5-4C06-AB91-9C1BB5004024}" dt="2019-12-09T19:33:54.112" v="20"/>
          <ac:spMkLst>
            <pc:docMk/>
            <pc:sldMk cId="3900664521" sldId="695"/>
            <ac:spMk id="3" creationId="{DA73967F-0DCF-43D5-8427-B611DE9D9155}"/>
          </ac:spMkLst>
        </pc:spChg>
        <pc:picChg chg="add mod">
          <ac:chgData name="Lih, Evan" userId="187e48a3-0e36-42a3-a2a0-9733d910a7bd" providerId="ADAL" clId="{8280983F-BAE5-4C06-AB91-9C1BB5004024}" dt="2019-12-09T19:33:54.112" v="20"/>
          <ac:picMkLst>
            <pc:docMk/>
            <pc:sldMk cId="3900664521" sldId="695"/>
            <ac:picMk id="5" creationId="{5270B4F5-C9E3-47D9-B356-9ACDEC6ABEF1}"/>
          </ac:picMkLst>
        </pc:picChg>
      </pc:sldChg>
      <pc:sldChg chg="addSp delSp modSp">
        <pc:chgData name="Lih, Evan" userId="187e48a3-0e36-42a3-a2a0-9733d910a7bd" providerId="ADAL" clId="{8280983F-BAE5-4C06-AB91-9C1BB5004024}" dt="2019-12-09T20:30:29.492" v="505"/>
        <pc:sldMkLst>
          <pc:docMk/>
          <pc:sldMk cId="1311177145" sldId="700"/>
        </pc:sldMkLst>
        <pc:spChg chg="del">
          <ac:chgData name="Lih, Evan" userId="187e48a3-0e36-42a3-a2a0-9733d910a7bd" providerId="ADAL" clId="{8280983F-BAE5-4C06-AB91-9C1BB5004024}" dt="2019-12-09T20:30:29.492" v="505"/>
          <ac:spMkLst>
            <pc:docMk/>
            <pc:sldMk cId="1311177145" sldId="700"/>
            <ac:spMk id="3" creationId="{AC47F8C8-CDB1-42E7-9740-11A978A0F9ED}"/>
          </ac:spMkLst>
        </pc:spChg>
        <pc:picChg chg="add mod">
          <ac:chgData name="Lih, Evan" userId="187e48a3-0e36-42a3-a2a0-9733d910a7bd" providerId="ADAL" clId="{8280983F-BAE5-4C06-AB91-9C1BB5004024}" dt="2019-12-09T20:30:29.492" v="505"/>
          <ac:picMkLst>
            <pc:docMk/>
            <pc:sldMk cId="1311177145" sldId="700"/>
            <ac:picMk id="5" creationId="{0AA12418-A8C8-425E-8233-6931E3C75B0E}"/>
          </ac:picMkLst>
        </pc:picChg>
      </pc:sldChg>
      <pc:sldChg chg="addSp delSp modSp modNotesTx">
        <pc:chgData name="Lih, Evan" userId="187e48a3-0e36-42a3-a2a0-9733d910a7bd" providerId="ADAL" clId="{8280983F-BAE5-4C06-AB91-9C1BB5004024}" dt="2019-12-10T00:28:12.273" v="611" actId="20577"/>
        <pc:sldMkLst>
          <pc:docMk/>
          <pc:sldMk cId="916405035" sldId="701"/>
        </pc:sldMkLst>
        <pc:spChg chg="del">
          <ac:chgData name="Lih, Evan" userId="187e48a3-0e36-42a3-a2a0-9733d910a7bd" providerId="ADAL" clId="{8280983F-BAE5-4C06-AB91-9C1BB5004024}" dt="2019-12-10T00:25:07.366" v="506"/>
          <ac:spMkLst>
            <pc:docMk/>
            <pc:sldMk cId="916405035" sldId="701"/>
            <ac:spMk id="3" creationId="{BBD698D4-ED18-43FA-B7DD-4847B7AF0ED5}"/>
          </ac:spMkLst>
        </pc:spChg>
        <pc:graphicFrameChg chg="add del mod modGraphic">
          <ac:chgData name="Lih, Evan" userId="187e48a3-0e36-42a3-a2a0-9733d910a7bd" providerId="ADAL" clId="{8280983F-BAE5-4C06-AB91-9C1BB5004024}" dt="2019-12-10T00:25:40.446" v="551" actId="3680"/>
          <ac:graphicFrameMkLst>
            <pc:docMk/>
            <pc:sldMk cId="916405035" sldId="701"/>
            <ac:graphicFrameMk id="6" creationId="{CB4B716B-5568-4D6D-B5AE-9B026F4073B0}"/>
          </ac:graphicFrameMkLst>
        </pc:graphicFrameChg>
        <pc:graphicFrameChg chg="add mod modGraphic">
          <ac:chgData name="Lih, Evan" userId="187e48a3-0e36-42a3-a2a0-9733d910a7bd" providerId="ADAL" clId="{8280983F-BAE5-4C06-AB91-9C1BB5004024}" dt="2019-12-10T00:27:58.513" v="576" actId="1076"/>
          <ac:graphicFrameMkLst>
            <pc:docMk/>
            <pc:sldMk cId="916405035" sldId="701"/>
            <ac:graphicFrameMk id="8" creationId="{5D1C3C8D-9F3C-4888-B746-5AEC18597A71}"/>
          </ac:graphicFrameMkLst>
        </pc:graphicFrameChg>
        <pc:picChg chg="add mod">
          <ac:chgData name="Lih, Evan" userId="187e48a3-0e36-42a3-a2a0-9733d910a7bd" providerId="ADAL" clId="{8280983F-BAE5-4C06-AB91-9C1BB5004024}" dt="2019-12-10T00:25:07.366" v="506"/>
          <ac:picMkLst>
            <pc:docMk/>
            <pc:sldMk cId="916405035" sldId="701"/>
            <ac:picMk id="5" creationId="{0971C4B0-CCC8-499F-9032-57B8B9D2DF3D}"/>
          </ac:picMkLst>
        </pc:picChg>
      </pc:sldChg>
      <pc:sldChg chg="addSp delSp modSp modNotesTx">
        <pc:chgData name="Lih, Evan" userId="187e48a3-0e36-42a3-a2a0-9733d910a7bd" providerId="ADAL" clId="{8280983F-BAE5-4C06-AB91-9C1BB5004024}" dt="2019-12-10T01:12:10.867" v="696" actId="20577"/>
        <pc:sldMkLst>
          <pc:docMk/>
          <pc:sldMk cId="2676305120" sldId="705"/>
        </pc:sldMkLst>
        <pc:spChg chg="del">
          <ac:chgData name="Lih, Evan" userId="187e48a3-0e36-42a3-a2a0-9733d910a7bd" providerId="ADAL" clId="{8280983F-BAE5-4C06-AB91-9C1BB5004024}" dt="2019-12-10T01:09:46.520" v="612"/>
          <ac:spMkLst>
            <pc:docMk/>
            <pc:sldMk cId="2676305120" sldId="705"/>
            <ac:spMk id="10" creationId="{FE2BCF53-E4BA-48F5-BDF7-C0A98A9F29A0}"/>
          </ac:spMkLst>
        </pc:spChg>
        <pc:picChg chg="add mod">
          <ac:chgData name="Lih, Evan" userId="187e48a3-0e36-42a3-a2a0-9733d910a7bd" providerId="ADAL" clId="{8280983F-BAE5-4C06-AB91-9C1BB5004024}" dt="2019-12-10T01:09:46.520" v="612"/>
          <ac:picMkLst>
            <pc:docMk/>
            <pc:sldMk cId="2676305120" sldId="705"/>
            <ac:picMk id="4" creationId="{15545676-09AA-43D7-997E-68C075B24971}"/>
          </ac:picMkLst>
        </pc:picChg>
      </pc:sldChg>
      <pc:sldChg chg="addSp delSp modSp add">
        <pc:chgData name="Lih, Evan" userId="187e48a3-0e36-42a3-a2a0-9733d910a7bd" providerId="ADAL" clId="{8280983F-BAE5-4C06-AB91-9C1BB5004024}" dt="2019-12-09T19:37:28.794" v="330"/>
        <pc:sldMkLst>
          <pc:docMk/>
          <pc:sldMk cId="3031302746" sldId="706"/>
        </pc:sldMkLst>
        <pc:spChg chg="mod">
          <ac:chgData name="Lih, Evan" userId="187e48a3-0e36-42a3-a2a0-9733d910a7bd" providerId="ADAL" clId="{8280983F-BAE5-4C06-AB91-9C1BB5004024}" dt="2019-12-09T19:36:21.563" v="329" actId="20577"/>
          <ac:spMkLst>
            <pc:docMk/>
            <pc:sldMk cId="3031302746" sldId="706"/>
            <ac:spMk id="2" creationId="{D09AAC15-BB61-445D-809A-859F15E889C8}"/>
          </ac:spMkLst>
        </pc:spChg>
        <pc:spChg chg="del">
          <ac:chgData name="Lih, Evan" userId="187e48a3-0e36-42a3-a2a0-9733d910a7bd" providerId="ADAL" clId="{8280983F-BAE5-4C06-AB91-9C1BB5004024}" dt="2019-12-09T19:37:28.794" v="330"/>
          <ac:spMkLst>
            <pc:docMk/>
            <pc:sldMk cId="3031302746" sldId="706"/>
            <ac:spMk id="3" creationId="{480E72EA-A45E-436F-A71F-5DF26AA45A4C}"/>
          </ac:spMkLst>
        </pc:spChg>
        <pc:picChg chg="add mod">
          <ac:chgData name="Lih, Evan" userId="187e48a3-0e36-42a3-a2a0-9733d910a7bd" providerId="ADAL" clId="{8280983F-BAE5-4C06-AB91-9C1BB5004024}" dt="2019-12-09T19:37:28.794" v="330"/>
          <ac:picMkLst>
            <pc:docMk/>
            <pc:sldMk cId="3031302746" sldId="706"/>
            <ac:picMk id="5" creationId="{3CB5A7AA-B401-42EA-8042-EC6E3B5047CC}"/>
          </ac:picMkLst>
        </pc:picChg>
      </pc:sldChg>
      <pc:sldChg chg="addSp delSp modSp add">
        <pc:chgData name="Lih, Evan" userId="187e48a3-0e36-42a3-a2a0-9733d910a7bd" providerId="ADAL" clId="{8280983F-BAE5-4C06-AB91-9C1BB5004024}" dt="2019-12-09T19:50:58.172" v="372"/>
        <pc:sldMkLst>
          <pc:docMk/>
          <pc:sldMk cId="872147702" sldId="707"/>
        </pc:sldMkLst>
        <pc:spChg chg="mod">
          <ac:chgData name="Lih, Evan" userId="187e48a3-0e36-42a3-a2a0-9733d910a7bd" providerId="ADAL" clId="{8280983F-BAE5-4C06-AB91-9C1BB5004024}" dt="2019-12-09T19:50:57.116" v="371" actId="20577"/>
          <ac:spMkLst>
            <pc:docMk/>
            <pc:sldMk cId="872147702" sldId="707"/>
            <ac:spMk id="2" creationId="{FC1F3F14-7D0C-46F6-A1AF-E10BB1283626}"/>
          </ac:spMkLst>
        </pc:spChg>
        <pc:spChg chg="del">
          <ac:chgData name="Lih, Evan" userId="187e48a3-0e36-42a3-a2a0-9733d910a7bd" providerId="ADAL" clId="{8280983F-BAE5-4C06-AB91-9C1BB5004024}" dt="2019-12-09T19:50:58.172" v="372"/>
          <ac:spMkLst>
            <pc:docMk/>
            <pc:sldMk cId="872147702" sldId="707"/>
            <ac:spMk id="3" creationId="{9636FBAE-34F0-4405-A7D8-A89A3DDE0932}"/>
          </ac:spMkLst>
        </pc:spChg>
        <pc:picChg chg="add mod">
          <ac:chgData name="Lih, Evan" userId="187e48a3-0e36-42a3-a2a0-9733d910a7bd" providerId="ADAL" clId="{8280983F-BAE5-4C06-AB91-9C1BB5004024}" dt="2019-12-09T19:50:58.172" v="372"/>
          <ac:picMkLst>
            <pc:docMk/>
            <pc:sldMk cId="872147702" sldId="707"/>
            <ac:picMk id="5" creationId="{D9CCAC1A-B4CE-44D7-A51B-895B2E7E0267}"/>
          </ac:picMkLst>
        </pc:picChg>
      </pc:sldChg>
      <pc:sldChg chg="modSp add">
        <pc:chgData name="Lih, Evan" userId="187e48a3-0e36-42a3-a2a0-9733d910a7bd" providerId="ADAL" clId="{8280983F-BAE5-4C06-AB91-9C1BB5004024}" dt="2019-12-10T20:49:14.101" v="742" actId="20577"/>
        <pc:sldMkLst>
          <pc:docMk/>
          <pc:sldMk cId="3407180111" sldId="708"/>
        </pc:sldMkLst>
        <pc:spChg chg="mod">
          <ac:chgData name="Lih, Evan" userId="187e48a3-0e36-42a3-a2a0-9733d910a7bd" providerId="ADAL" clId="{8280983F-BAE5-4C06-AB91-9C1BB5004024}" dt="2019-12-10T20:49:14.101" v="742" actId="20577"/>
          <ac:spMkLst>
            <pc:docMk/>
            <pc:sldMk cId="3407180111" sldId="708"/>
            <ac:spMk id="2" creationId="{891697A9-94F6-4809-B814-6BD065D264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5FB1F4-7A88-4A25-9DBB-C45CD30A386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D41E5B-32DD-4A20-9194-36BB6C8FF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1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1E5B-32DD-4A20-9194-36BB6C8FF8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7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1E5B-32DD-4A20-9194-36BB6C8FF8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1E5B-32DD-4A20-9194-36BB6C8FF87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Filtered by Ages between 20 and 65, making more than 0$ an hour (basically trying to exclude non-earners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1E5B-32DD-4A20-9194-36BB6C8FF87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Income table is temporary.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1E5B-32DD-4A20-9194-36BB6C8FF87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4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Preliminary PLOT! Still working on making it pretty. </a:t>
            </a:r>
          </a:p>
          <a:p>
            <a:endParaRPr lang="en-US" dirty="0"/>
          </a:p>
          <a:p>
            <a:r>
              <a:rPr lang="en-US" dirty="0" err="1"/>
              <a:t>Veritcal</a:t>
            </a:r>
            <a:r>
              <a:rPr lang="en-US" dirty="0"/>
              <a:t> lines are the mean.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1E5B-32DD-4A20-9194-36BB6C8FF87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4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1E5B-32DD-4A20-9194-36BB6C8FF87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1E5B-32DD-4A20-9194-36BB6C8FF87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1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spoken in </a:t>
            </a:r>
            <a:r>
              <a:rPr lang="en-US" dirty="0" err="1"/>
              <a:t>seattle</a:t>
            </a:r>
            <a:r>
              <a:rPr lang="en-US" dirty="0"/>
              <a:t> (excluding English) have remained quite diverse. There has been a large increase in Hindi and Chinese spoken languages</a:t>
            </a:r>
          </a:p>
          <a:p>
            <a:endParaRPr lang="en-US" dirty="0"/>
          </a:p>
          <a:p>
            <a:r>
              <a:rPr lang="en-US" dirty="0"/>
              <a:t>Languages under 3% were excluded.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1E5B-32DD-4A20-9194-36BB6C8FF87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4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98AF-9961-42CA-B812-69C5C4B6B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762" y="1122363"/>
            <a:ext cx="10506974" cy="1211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70AE5-E19C-4D60-BB19-D3175F46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2674"/>
            <a:ext cx="9144000" cy="428625"/>
          </a:xfrm>
        </p:spPr>
        <p:txBody>
          <a:bodyPr/>
          <a:lstStyle>
            <a:lvl1pPr marL="0" indent="0" algn="ctr">
              <a:buNone/>
              <a:defRPr sz="2400">
                <a:latin typeface="Seattle Text" pitchFamily="2" charset="0"/>
                <a:cs typeface="Seattle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2" descr="http://www.seattle.gov/Images/Council/Logos/City-of-Seattle-Logo_Color-on-White.png">
            <a:extLst>
              <a:ext uri="{FF2B5EF4-FFF2-40B4-BE49-F238E27FC236}">
                <a16:creationId xmlns:a16="http://schemas.microsoft.com/office/drawing/2014/main" id="{B3FCD5C7-B9E6-463C-BDBF-8EEFE22FA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3499" y="4168025"/>
            <a:ext cx="1900148" cy="190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C8F85AF-90D0-4F99-9386-0B621E0BA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3116262"/>
            <a:ext cx="9153525" cy="409576"/>
          </a:xfrm>
        </p:spPr>
        <p:txBody>
          <a:bodyPr/>
          <a:lstStyle>
            <a:lvl1pPr algn="ctr">
              <a:defRPr>
                <a:latin typeface="Seattle Text" pitchFamily="2" charset="0"/>
                <a:cs typeface="Seattle Text" pitchFamily="2" charset="0"/>
              </a:defRPr>
            </a:lvl1pPr>
          </a:lstStyle>
          <a:p>
            <a:pPr lvl="0"/>
            <a:r>
              <a:rPr lang="en-US" dirty="0"/>
              <a:t>[Presenting team]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782D09-A7F7-42C0-A110-71B3FF3BB2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544887"/>
            <a:ext cx="9153525" cy="361950"/>
          </a:xfrm>
        </p:spPr>
        <p:txBody>
          <a:bodyPr/>
          <a:lstStyle>
            <a:lvl1pPr algn="ctr">
              <a:defRPr>
                <a:latin typeface="Seattle Text" pitchFamily="2" charset="0"/>
                <a:cs typeface="Seattle Text" pitchFamily="2" charset="0"/>
              </a:defRPr>
            </a:lvl1pPr>
          </a:lstStyle>
          <a:p>
            <a:pPr lvl="0"/>
            <a:r>
              <a:rPr lang="en-US" dirty="0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35801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6470-68FB-4169-AB1B-9E8B340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787E-13B9-48F7-AF6D-A10A8D688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0224-4554-4FE2-9C92-5AD3C8B2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A5E2B-0EAE-4358-9DBA-CE7B6BEEA10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D9D9-E82B-48EC-A02F-982DB023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E008-AA0B-4311-B020-24436CA6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0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319B1-A78F-4156-A591-DDF04C12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6C0E-5DB2-41BB-BC9F-A271BDF2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4EB2-3177-44F9-BAD0-9429A902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A5E2B-0EAE-4358-9DBA-CE7B6BEEA10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D122-E60F-44BC-B51D-B10DEE3E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42F5-9405-41CC-BED6-77250471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0F94-C7AC-40A4-817F-30151D2C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1C07-75EF-44C8-8A35-C82B15CB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Seattle Text" pitchFamily="2" charset="0"/>
                <a:cs typeface="Seattle Text" pitchFamily="2" charset="0"/>
              </a:defRPr>
            </a:lvl1pPr>
            <a:lvl2pPr marL="233363" indent="-228600">
              <a:defRPr>
                <a:latin typeface="Seattle Text" pitchFamily="2" charset="0"/>
                <a:cs typeface="Seattle Text" pitchFamily="2" charset="0"/>
              </a:defRPr>
            </a:lvl2pPr>
            <a:lvl3pPr marL="457200" indent="-228600">
              <a:defRPr>
                <a:latin typeface="Seattle Text" pitchFamily="2" charset="0"/>
                <a:cs typeface="Seattle Text" pitchFamily="2" charset="0"/>
              </a:defRPr>
            </a:lvl3pPr>
            <a:lvl4pPr marL="690563" indent="-228600">
              <a:defRPr>
                <a:latin typeface="Seattle Text" pitchFamily="2" charset="0"/>
                <a:cs typeface="Seattle Text" pitchFamily="2" charset="0"/>
              </a:defRPr>
            </a:lvl4pPr>
            <a:lvl5pPr marL="914400" indent="-228600">
              <a:defRPr>
                <a:latin typeface="Seattle Text" pitchFamily="2" charset="0"/>
                <a:cs typeface="Seattle Text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79E3-BDDA-4CB1-B1D7-CE0FA521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http://www.seattle.gov/Images/Council/Logos/City-of-Seattle-Logo_Color-on-White.png">
            <a:extLst>
              <a:ext uri="{FF2B5EF4-FFF2-40B4-BE49-F238E27FC236}">
                <a16:creationId xmlns:a16="http://schemas.microsoft.com/office/drawing/2014/main" id="{B4DCCB87-895A-4A42-83F5-6432EFE0A9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950" y="624522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4C07F-0BBA-469C-B2F5-6ED13CD76EB8}"/>
              </a:ext>
            </a:extLst>
          </p:cNvPr>
          <p:cNvSpPr txBox="1"/>
          <p:nvPr userDrawn="1"/>
        </p:nvSpPr>
        <p:spPr>
          <a:xfrm>
            <a:off x="915838" y="6245225"/>
            <a:ext cx="290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attle Text" pitchFamily="2" charset="0"/>
                <a:cs typeface="Seattle Text" pitchFamily="2" charset="0"/>
              </a:rPr>
              <a:t>Seattle</a:t>
            </a:r>
          </a:p>
          <a:p>
            <a:r>
              <a:rPr lang="en-US" sz="1200" dirty="0">
                <a:latin typeface="Seattle Text" pitchFamily="2" charset="0"/>
                <a:cs typeface="Seattle Text" pitchFamily="2" charset="0"/>
              </a:rPr>
              <a:t>Innovation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35238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13DA-D84A-40B1-B2E1-EFAF9FF9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9625-C5DB-4511-B787-7E5827DBA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97B8-4CCB-435C-9A43-E8B4BDCF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A5E2B-0EAE-4358-9DBA-CE7B6BEEA10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4495-2907-4566-ACD6-3F7EE610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ABA-95FB-4CC5-911D-F41B8EC4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0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248C-D9DD-41CD-A898-4D689D68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B736-4B31-4B7C-8F19-534BC6113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D73AC-5590-4041-B1B6-278E798E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A0F6-7FEE-4596-94C7-7325041D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A5E2B-0EAE-4358-9DBA-CE7B6BEEA10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1263-AD05-4E56-BC90-B0E12D2F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9D7E-01D8-4FAF-91A7-AE66FEB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1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619D-64DE-4E5E-9BE2-32E13C3C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C6D78-E266-4BF3-BAB5-DC86A792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F7816-63F5-4124-A191-D9BE095B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2A952-4644-482A-B59D-362C5603A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C6D55-A204-430F-A370-38F6A6286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9DAC8-A2FD-410C-B310-03466473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A5E2B-0EAE-4358-9DBA-CE7B6BEEA10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68072-0004-420D-96E5-F567257E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23729-BFEA-45DB-B514-6DC088B4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7636-EF28-4D40-9A7D-35FED66E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11EF0-DF42-40BC-99F0-9DE39860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A5E2B-0EAE-4358-9DBA-CE7B6BEEA10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CB55F-7D84-452C-92F5-8D333260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87ADE-D52F-4A9A-ADA1-F890EAD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C66E1-03A8-4299-BFB4-77B18C42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A5E2B-0EAE-4358-9DBA-CE7B6BEEA10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F3BA-4F56-4BA2-B4A0-13C66BA8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5653-9BBC-4AC3-9E91-AEBEF1D2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9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CEEF-164E-4AD9-ABEB-FDE8B2FF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F36F-4D8E-4300-8FE9-6AFE02F4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F8F2E-88E6-48B2-89EA-A5993685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E05B-E37A-4C16-B3AC-6687ACF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A5E2B-0EAE-4358-9DBA-CE7B6BEEA10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43F94-29CF-4C6D-BFC2-4DD335CE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C52D-5C7D-4371-B15A-4A93B956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7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20DA-E7E6-4BE4-82EE-6A84C1B0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BF3FA-45FD-4C86-AF08-7E90ABB17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4189-8C8A-4E63-9069-23ADDFC08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74455-7DEE-45AC-8B3D-3F8F3E16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A5E2B-0EAE-4358-9DBA-CE7B6BEEA10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D785-4FFF-4CD3-B434-1A665A83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181EB-BB7F-49E7-A0DA-B1ED5C54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9E88-262C-4998-B885-260E377BA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2B9CC-8B88-40A2-85CD-6D3E5F5D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9DC9-F800-43DF-8CA1-5772D46A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8720"/>
            <a:ext cx="10515600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0E87-E0B5-43D2-BB6F-E385E8CB3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B1809E88-262C-4998-B885-260E377BAE9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100FDF-9A4C-4837-A138-552C10BC44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86197"/>
            <a:ext cx="10515600" cy="2771"/>
          </a:xfrm>
          <a:prstGeom prst="line">
            <a:avLst/>
          </a:prstGeom>
          <a:ln w="34925">
            <a:solidFill>
              <a:srgbClr val="003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2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attle Text" pitchFamily="2" charset="0"/>
          <a:ea typeface="+mj-ea"/>
          <a:cs typeface="Seattle Text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attle Text" pitchFamily="2" charset="0"/>
          <a:ea typeface="+mn-ea"/>
          <a:cs typeface="Seattle Text" pitchFamily="2" charset="0"/>
        </a:defRPr>
      </a:lvl1pPr>
      <a:lvl2pPr marL="233363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attle Text" pitchFamily="2" charset="0"/>
          <a:ea typeface="+mn-ea"/>
          <a:cs typeface="Seattle Text" pitchFamily="2" charset="0"/>
        </a:defRPr>
      </a:lvl2pPr>
      <a:lvl3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attle Text" pitchFamily="2" charset="0"/>
          <a:ea typeface="+mn-ea"/>
          <a:cs typeface="Seattle Text" pitchFamily="2" charset="0"/>
        </a:defRPr>
      </a:lvl3pPr>
      <a:lvl4pPr marL="690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attle Text" pitchFamily="2" charset="0"/>
          <a:ea typeface="+mn-ea"/>
          <a:cs typeface="Seattle Text" pitchFamily="2" charset="0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attle Text" pitchFamily="2" charset="0"/>
          <a:ea typeface="+mn-ea"/>
          <a:cs typeface="Seattle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2CE9-4ADD-4679-AFF0-FFBEAB3C0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762" y="1521067"/>
            <a:ext cx="10506974" cy="12112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ea typeface="+mn-ea"/>
              </a:rPr>
              <a:t>Snapshot Seattle: an analytics-based approach</a:t>
            </a:r>
            <a:endParaRPr lang="en-US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70B217-2A9C-41E5-913A-66B92ECDC213}"/>
              </a:ext>
            </a:extLst>
          </p:cNvPr>
          <p:cNvSpPr txBox="1">
            <a:spLocks/>
          </p:cNvSpPr>
          <p:nvPr/>
        </p:nvSpPr>
        <p:spPr>
          <a:xfrm>
            <a:off x="1524000" y="3350246"/>
            <a:ext cx="9144000" cy="762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attle Text" pitchFamily="2" charset="0"/>
                <a:cs typeface="Seattle Text" pitchFamily="2" charset="0"/>
              </a:rPr>
              <a:t>November 18th, 2019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62A5D3-BE7C-4B46-BAAC-69D32332DEF7}"/>
              </a:ext>
            </a:extLst>
          </p:cNvPr>
          <p:cNvSpPr txBox="1">
            <a:spLocks/>
          </p:cNvSpPr>
          <p:nvPr/>
        </p:nvSpPr>
        <p:spPr>
          <a:xfrm>
            <a:off x="1524000" y="2784473"/>
            <a:ext cx="9144000" cy="42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CE0E68-AB65-4741-B10D-4F2EE198C3B5}"/>
              </a:ext>
            </a:extLst>
          </p:cNvPr>
          <p:cNvSpPr txBox="1">
            <a:spLocks/>
          </p:cNvSpPr>
          <p:nvPr/>
        </p:nvSpPr>
        <p:spPr>
          <a:xfrm>
            <a:off x="1524000" y="2921620"/>
            <a:ext cx="9144000" cy="62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Innovation &amp; Performance team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A91B322-4EBC-459A-B938-98565D95DBB7}"/>
              </a:ext>
            </a:extLst>
          </p:cNvPr>
          <p:cNvSpPr txBox="1">
            <a:spLocks/>
          </p:cNvSpPr>
          <p:nvPr/>
        </p:nvSpPr>
        <p:spPr>
          <a:xfrm>
            <a:off x="1524000" y="3350245"/>
            <a:ext cx="9144000" cy="62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attle Text" pitchFamily="2" charset="0"/>
                <a:ea typeface="+mn-ea"/>
                <a:cs typeface="Seattle Text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8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6EFB-A007-4487-87F7-5903AC27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% of non-residents during last year (increase)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A5D26-95C6-40DB-A672-3ED756BE2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8253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AC15-BB61-445D-809A-859F15E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languages spoken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9BDA1-B39F-4FE4-A499-35B1AB2A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303130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4466-9012-4D23-BFC0-0EF609A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English spoken in household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DCFAEF-B242-4764-AF71-EBD447B05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1273175"/>
            <a:ext cx="6143625" cy="4819650"/>
          </a:xfrm>
        </p:spPr>
      </p:pic>
    </p:spTree>
    <p:extLst>
      <p:ext uri="{BB962C8B-B14F-4D97-AF65-F5344CB8AC3E}">
        <p14:creationId xmlns:p14="http://schemas.microsoft.com/office/powerpoint/2010/main" val="240518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BED8-88B3-4AD0-8553-7B20FA88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/>
          </a:bodyPr>
          <a:lstStyle/>
          <a:p>
            <a:r>
              <a:rPr lang="en-US" dirty="0"/>
              <a:t>Linguistics Seattle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C6D54-92D9-43D9-99E7-E5DCB0588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1606550"/>
            <a:ext cx="6162675" cy="4152900"/>
          </a:xfrm>
        </p:spPr>
      </p:pic>
    </p:spTree>
    <p:extLst>
      <p:ext uri="{BB962C8B-B14F-4D97-AF65-F5344CB8AC3E}">
        <p14:creationId xmlns:p14="http://schemas.microsoft.com/office/powerpoint/2010/main" val="429345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F0B5-C0C5-4C97-AD0B-7E806D31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79"/>
            <a:ext cx="10515600" cy="723842"/>
          </a:xfrm>
        </p:spPr>
        <p:txBody>
          <a:bodyPr/>
          <a:lstStyle/>
          <a:p>
            <a:pPr algn="ctr"/>
            <a:r>
              <a:rPr lang="en-US" dirty="0"/>
              <a:t>Economy: What runs Seattle?</a:t>
            </a:r>
          </a:p>
        </p:txBody>
      </p:sp>
    </p:spTree>
    <p:extLst>
      <p:ext uri="{BB962C8B-B14F-4D97-AF65-F5344CB8AC3E}">
        <p14:creationId xmlns:p14="http://schemas.microsoft.com/office/powerpoint/2010/main" val="253507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CD62-90CF-4C40-A943-0D8755EC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income CAGR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9732A-EEFA-404D-A112-45C078DA2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260305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3FDB-75A0-4B61-A119-ED8BE444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Average salary Seattle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59EEC-42C4-4253-A2DF-7209E2352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42" y="1778000"/>
            <a:ext cx="5715000" cy="381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44DFE-A6A7-47DF-9773-A9BE069AA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2" y="1778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BEED-F89B-4E6C-A4CA-BC6ED00C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Distribution: Seattle individual salary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0F67D2-190F-4D67-B907-11EA5F685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388550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6ECD-6DCC-4880-9C3A-4BBD81F7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79"/>
            <a:ext cx="10515600" cy="723842"/>
          </a:xfrm>
        </p:spPr>
        <p:txBody>
          <a:bodyPr/>
          <a:lstStyle/>
          <a:p>
            <a:pPr algn="ctr"/>
            <a:r>
              <a:rPr lang="en-US" dirty="0"/>
              <a:t>Housing: Who Lives in Seattle?</a:t>
            </a:r>
          </a:p>
        </p:txBody>
      </p:sp>
    </p:spTree>
    <p:extLst>
      <p:ext uri="{BB962C8B-B14F-4D97-AF65-F5344CB8AC3E}">
        <p14:creationId xmlns:p14="http://schemas.microsoft.com/office/powerpoint/2010/main" val="205815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F969-7F85-4407-8E67-ACF7C1CF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of renters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63348-8D45-44A1-A77C-67680ED61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202982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97A9-94F6-4809-B814-6BD065D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0F00-62DC-4236-9532-2D376A5A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8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EC6F-8033-412C-B910-2F42595A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CAGR median rent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E7EA92-1EEF-4AA9-9D37-9545DECD4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267759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372F-B88C-4BB1-BC91-4CBCA464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burden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B4274C-F059-4373-903B-68E24F0CE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1311177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06BB-6356-490F-ACC5-6BAAC38E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burden by income decile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D1C3C8D-9F3C-4888-B746-5AEC18597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53062"/>
              </p:ext>
            </p:extLst>
          </p:nvPr>
        </p:nvGraphicFramePr>
        <p:xfrm>
          <a:off x="12530666" y="1034936"/>
          <a:ext cx="1809446" cy="511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23">
                  <a:extLst>
                    <a:ext uri="{9D8B030D-6E8A-4147-A177-3AD203B41FA5}">
                      <a16:colId xmlns:a16="http://schemas.microsoft.com/office/drawing/2014/main" val="3939471441"/>
                    </a:ext>
                  </a:extLst>
                </a:gridCol>
                <a:gridCol w="904723">
                  <a:extLst>
                    <a:ext uri="{9D8B030D-6E8A-4147-A177-3AD203B41FA5}">
                      <a16:colId xmlns:a16="http://schemas.microsoft.com/office/drawing/2014/main" val="937842739"/>
                    </a:ext>
                  </a:extLst>
                </a:gridCol>
              </a:tblGrid>
              <a:tr h="927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59288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212218955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16500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805682090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28100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071293239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40000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292868463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52000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142282093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65200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774514047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80790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5245005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100000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99085107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126400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335866289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175900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989877727"/>
                  </a:ext>
                </a:extLst>
              </a:tr>
              <a:tr h="63373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1971000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662563413"/>
                  </a:ext>
                </a:extLst>
              </a:tr>
            </a:tbl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B9726E-B2FC-4015-B5A7-0C989C0A4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91640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75ED-DE86-4208-8458-CFBD23D2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79"/>
            <a:ext cx="10515600" cy="723842"/>
          </a:xfrm>
        </p:spPr>
        <p:txBody>
          <a:bodyPr/>
          <a:lstStyle/>
          <a:p>
            <a:pPr algn="ctr"/>
            <a:r>
              <a:rPr lang="en-US" dirty="0"/>
              <a:t>Seattle’s Education</a:t>
            </a:r>
          </a:p>
        </p:txBody>
      </p:sp>
    </p:spTree>
    <p:extLst>
      <p:ext uri="{BB962C8B-B14F-4D97-AF65-F5344CB8AC3E}">
        <p14:creationId xmlns:p14="http://schemas.microsoft.com/office/powerpoint/2010/main" val="301594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BC46-9E9C-47BC-A8EB-8CE98783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Attainment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1DBFD-71C7-46D5-80CC-A62479291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370821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9ACB-200C-4FC7-B522-00E13C9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79"/>
            <a:ext cx="10515600" cy="723842"/>
          </a:xfrm>
        </p:spPr>
        <p:txBody>
          <a:bodyPr/>
          <a:lstStyle/>
          <a:p>
            <a:pPr algn="ctr"/>
            <a:r>
              <a:rPr lang="en-US" dirty="0"/>
              <a:t>Transit: How does Seattle Get to Work?</a:t>
            </a:r>
          </a:p>
        </p:txBody>
      </p:sp>
    </p:spTree>
    <p:extLst>
      <p:ext uri="{BB962C8B-B14F-4D97-AF65-F5344CB8AC3E}">
        <p14:creationId xmlns:p14="http://schemas.microsoft.com/office/powerpoint/2010/main" val="17200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2404-034F-4BD8-A7B6-573E3C7C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Commute Time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8E34B45-3283-4408-A860-051B5929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30" y="1377296"/>
            <a:ext cx="8731140" cy="4987925"/>
          </a:xfrm>
        </p:spPr>
      </p:pic>
    </p:spTree>
    <p:extLst>
      <p:ext uri="{BB962C8B-B14F-4D97-AF65-F5344CB8AC3E}">
        <p14:creationId xmlns:p14="http://schemas.microsoft.com/office/powerpoint/2010/main" val="264387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F3D1-3FA4-4CB9-8D9F-194B79E1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commute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545676-09AA-43D7-997E-68C075B24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51" y="1189038"/>
            <a:ext cx="6645097" cy="4987925"/>
          </a:xfrm>
        </p:spPr>
      </p:pic>
    </p:spTree>
    <p:extLst>
      <p:ext uri="{BB962C8B-B14F-4D97-AF65-F5344CB8AC3E}">
        <p14:creationId xmlns:p14="http://schemas.microsoft.com/office/powerpoint/2010/main" val="2676305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6C40-7523-4754-AF14-D354F123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79"/>
            <a:ext cx="10515600" cy="723842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DBB-0C3D-4F9A-94BF-4F75D67F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75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7DEC-9D9A-48CA-B9B5-A248EC80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C3DF-2A44-470C-857D-40FDE6E4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119" y="6167125"/>
            <a:ext cx="1693329" cy="442856"/>
          </a:xfrm>
        </p:spPr>
        <p:txBody>
          <a:bodyPr>
            <a:normAutofit/>
          </a:bodyPr>
          <a:lstStyle/>
          <a:p>
            <a:r>
              <a:rPr lang="en-US" sz="1000" dirty="0"/>
              <a:t>Sources: US ACS Yearly Estimates,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1933B3-7EBA-4CDC-9FE9-60176EB74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7" y="1188720"/>
            <a:ext cx="717332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1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8945-D468-48EB-9BF8-CDCC804C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79"/>
            <a:ext cx="10515600" cy="7238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People: Who is Seattle?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B46F1-560B-4E01-A11F-D7833D1E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93AD8B-066E-4E31-BB40-58DE71AE6B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71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8945-D468-48EB-9BF8-CDCC804C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Breakdown of city residents by 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B46F1-560B-4E01-A11F-D7833D1E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AD8B-066E-4E31-BB40-58DE71AE6B0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441BF-3117-44EB-940D-C0A5AB5D5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357312"/>
            <a:ext cx="6057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0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0E75-C713-4101-BEB4-D5CF29FB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Size</a:t>
            </a:r>
          </a:p>
        </p:txBody>
      </p:sp>
      <p:pic>
        <p:nvPicPr>
          <p:cNvPr id="5" name="Content Placeholder 4" descr="A picture containing pencil&#10;&#10;Description automatically generated">
            <a:extLst>
              <a:ext uri="{FF2B5EF4-FFF2-40B4-BE49-F238E27FC236}">
                <a16:creationId xmlns:a16="http://schemas.microsoft.com/office/drawing/2014/main" id="{87B7FA26-592B-4400-AB9B-CC49CF681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00" y="1368332"/>
            <a:ext cx="7504600" cy="4987925"/>
          </a:xfrm>
        </p:spPr>
      </p:pic>
    </p:spTree>
    <p:extLst>
      <p:ext uri="{BB962C8B-B14F-4D97-AF65-F5344CB8AC3E}">
        <p14:creationId xmlns:p14="http://schemas.microsoft.com/office/powerpoint/2010/main" val="357962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1813-6D23-40F4-A458-4161B673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A4A3-7F9D-4B33-A563-9CBBF3CA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25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FCED-CAEC-40F7-8821-B6F4AFB1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91669F-9408-4B5C-A69A-B4CEB23DC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1508052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BC90-F841-4CA9-8F8C-DECCD225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spoken (excluding English)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BF8404-F1A6-4B23-A01E-72230F5A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2700199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3F14-7D0C-46F6-A1AF-E10BB128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Distribution: individual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CAC1A-B4CE-44D7-A51B-895B2E7E0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549"/>
            <a:ext cx="10515600" cy="3512903"/>
          </a:xfrm>
        </p:spPr>
      </p:pic>
    </p:spTree>
    <p:extLst>
      <p:ext uri="{BB962C8B-B14F-4D97-AF65-F5344CB8AC3E}">
        <p14:creationId xmlns:p14="http://schemas.microsoft.com/office/powerpoint/2010/main" val="576846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0B81-99B9-479D-9B0A-888376A1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individual salary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FEE0412-3B2E-4BF1-B625-AC9DA2124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81" y="1189038"/>
            <a:ext cx="7136838" cy="4987925"/>
          </a:xfrm>
        </p:spPr>
      </p:pic>
    </p:spTree>
    <p:extLst>
      <p:ext uri="{BB962C8B-B14F-4D97-AF65-F5344CB8AC3E}">
        <p14:creationId xmlns:p14="http://schemas.microsoft.com/office/powerpoint/2010/main" val="2777315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2089-80BB-4660-A4DE-B7832E5D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Rented vs. owned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E817CE-8F9A-475E-BD91-2E1AC8C24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38" y="1189038"/>
            <a:ext cx="8613124" cy="4987925"/>
          </a:xfrm>
        </p:spPr>
      </p:pic>
    </p:spTree>
    <p:extLst>
      <p:ext uri="{BB962C8B-B14F-4D97-AF65-F5344CB8AC3E}">
        <p14:creationId xmlns:p14="http://schemas.microsoft.com/office/powerpoint/2010/main" val="3203616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31AB-FB52-459B-B287-1D7571D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rent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225B1-EC83-46D3-84C2-0F77882D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38" y="1189038"/>
            <a:ext cx="8613124" cy="4987925"/>
          </a:xfrm>
        </p:spPr>
      </p:pic>
    </p:spTree>
    <p:extLst>
      <p:ext uri="{BB962C8B-B14F-4D97-AF65-F5344CB8AC3E}">
        <p14:creationId xmlns:p14="http://schemas.microsoft.com/office/powerpoint/2010/main" val="29135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D9D7-6752-49F4-9B48-CA96E717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population growth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A359D4-0F64-4D72-BD75-DC0F73E4B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38008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BD44-7722-4FD7-B983-A54F663B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Racial diversity among the west coast seven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FE9A96-BD68-4216-8CF5-ACEF6D13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324207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8DDE-4714-4487-A0F8-7D9ADC8F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Seattle’s racial 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99333-9EA5-4730-9327-53AE044CB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334167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6121-690C-48AE-AC96-3E0631D4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Violin (2017)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A34778-15D3-4858-8815-EA9B9C49E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384719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FBA5-8A2A-44BB-A3EF-C75B16CF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household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ED7F7-6F69-4A7B-BE85-F694719D6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378047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37FB-D702-4254-A7C5-60EA1907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households with children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7160F-2F0F-445A-94EE-C7A0D4C3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01750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97221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cabinet xmlns="02c699d2-4313-4595-9a78-3dc896b4add4" xsi:nil="true"/>
    <Description0 xmlns="02c699d2-4313-4595-9a78-3dc896b4add4" xsi:nil="true"/>
    <ba7z xmlns="02c699d2-4313-4595-9a78-3dc896b4add4" xsi:nil="true"/>
    <Reviewed_x0020_By xmlns="02c699d2-4313-4595-9a78-3dc896b4add4">
      <UserInfo>
        <DisplayName/>
        <AccountId xsi:nil="true"/>
        <AccountType/>
      </UserInfo>
    </Reviewed_x0020_By>
    <SharedWithUsers xmlns="e71c602f-fe7a-423f-9831-324ca051a236">
      <UserInfo>
        <DisplayName>Todd, Richard</DisplayName>
        <AccountId>53</AccountId>
        <AccountType/>
      </UserInfo>
    </SharedWithUsers>
    <Read xmlns="02c699d2-4313-4595-9a78-3dc896b4add4">false</Rea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57FEA38FA2A54B9C4DA0CD8B2CD824" ma:contentTypeVersion="17" ma:contentTypeDescription="Create a new document." ma:contentTypeScope="" ma:versionID="4bf7bbd93bd61fef62a1229223d596d4">
  <xsd:schema xmlns:xsd="http://www.w3.org/2001/XMLSchema" xmlns:xs="http://www.w3.org/2001/XMLSchema" xmlns:p="http://schemas.microsoft.com/office/2006/metadata/properties" xmlns:ns2="02c699d2-4313-4595-9a78-3dc896b4add4" xmlns:ns3="e71c602f-fe7a-423f-9831-324ca051a236" targetNamespace="http://schemas.microsoft.com/office/2006/metadata/properties" ma:root="true" ma:fieldsID="22900417fa19d37c5c413fddb192a74b" ns2:_="" ns3:_="">
    <xsd:import namespace="02c699d2-4313-4595-9a78-3dc896b4add4"/>
    <xsd:import namespace="e71c602f-fe7a-423f-9831-324ca051a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escription0" minOccurs="0"/>
                <xsd:element ref="ns3:SharedWithUsers" minOccurs="0"/>
                <xsd:element ref="ns3:SharedWithDetails" minOccurs="0"/>
                <xsd:element ref="ns2:ba7z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Read" minOccurs="0"/>
                <xsd:element ref="ns2:Reviewed_x0020_By" minOccurs="0"/>
                <xsd:element ref="ns2:MediaServiceEventHashCode" minOccurs="0"/>
                <xsd:element ref="ns2:MediaServiceGenerationTime" minOccurs="0"/>
                <xsd:element ref="ns2:Subcabine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699d2-4313-4595-9a78-3dc896b4ad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escription0" ma:index="10" nillable="true" ma:displayName="Description" ma:internalName="Description0">
      <xsd:simpleType>
        <xsd:restriction base="dms:Note">
          <xsd:maxLength value="255"/>
        </xsd:restriction>
      </xsd:simpleType>
    </xsd:element>
    <xsd:element name="ba7z" ma:index="13" nillable="true" ma:displayName="Version" ma:internalName="ba7z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Read" ma:index="18" nillable="true" ma:displayName="Read" ma:default="0" ma:internalName="Read">
      <xsd:simpleType>
        <xsd:restriction base="dms:Boolean"/>
      </xsd:simpleType>
    </xsd:element>
    <xsd:element name="Reviewed_x0020_By" ma:index="19" nillable="true" ma:displayName="Reviewed By" ma:list="UserInfo" ma:SharePointGroup="0" ma:internalName="Review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Subcabinet" ma:index="22" nillable="true" ma:displayName="Subcabinet" ma:format="Dropdown" ma:internalName="Subcabinet">
      <xsd:simpleType>
        <xsd:restriction base="dms:Choice">
          <xsd:enumeration value="Capital"/>
          <xsd:enumeration value="Environment &amp; Climate Change"/>
          <xsd:enumeration value="Good Government"/>
          <xsd:enumeration value="Future of Work"/>
          <xsd:enumeration value="Homelessness"/>
          <xsd:enumeration value="Affordability and Livability"/>
          <xsd:enumeration value="Safe Communiti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c602f-fe7a-423f-9831-324ca051a23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23F9F3-EB77-4D85-A215-CF4B0605D894}">
  <ds:schemaRefs>
    <ds:schemaRef ds:uri="http://schemas.microsoft.com/office/2006/metadata/properties"/>
    <ds:schemaRef ds:uri="http://schemas.microsoft.com/office/infopath/2007/PartnerControls"/>
    <ds:schemaRef ds:uri="02c699d2-4313-4595-9a78-3dc896b4add4"/>
    <ds:schemaRef ds:uri="e71c602f-fe7a-423f-9831-324ca051a236"/>
  </ds:schemaRefs>
</ds:datastoreItem>
</file>

<file path=customXml/itemProps2.xml><?xml version="1.0" encoding="utf-8"?>
<ds:datastoreItem xmlns:ds="http://schemas.openxmlformats.org/officeDocument/2006/customXml" ds:itemID="{83617E83-2E14-46DF-A85A-5725278A36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699d2-4313-4595-9a78-3dc896b4add4"/>
    <ds:schemaRef ds:uri="e71c602f-fe7a-423f-9831-324ca051a2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A0DEF9-708E-429D-AD21-4C758565F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285</Words>
  <Application>Microsoft Office PowerPoint</Application>
  <PresentationFormat>Widescreen</PresentationFormat>
  <Paragraphs>83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Gill Sans MT</vt:lpstr>
      <vt:lpstr>Seattle Text</vt:lpstr>
      <vt:lpstr>Office Theme</vt:lpstr>
      <vt:lpstr>Snapshot Seattle: an analytics-based approach</vt:lpstr>
      <vt:lpstr>Introduction</vt:lpstr>
      <vt:lpstr>People: Who is Seattle?</vt:lpstr>
      <vt:lpstr>Population and population growth</vt:lpstr>
      <vt:lpstr>Racial diversity among the west coast seven</vt:lpstr>
      <vt:lpstr>Seattle’s racial diversity</vt:lpstr>
      <vt:lpstr>Age Violin (2017)</vt:lpstr>
      <vt:lpstr>Average household size</vt:lpstr>
      <vt:lpstr>Proportion of households with children</vt:lpstr>
      <vt:lpstr>% of non-residents during last year (increase)</vt:lpstr>
      <vt:lpstr>Major languages spoken</vt:lpstr>
      <vt:lpstr>Proportion of English spoken in household</vt:lpstr>
      <vt:lpstr>Linguistics Seattle</vt:lpstr>
      <vt:lpstr>Economy: What runs Seattle?</vt:lpstr>
      <vt:lpstr>Seattle income CAGR</vt:lpstr>
      <vt:lpstr>Average salary Seattle </vt:lpstr>
      <vt:lpstr>Distribution: Seattle individual salary</vt:lpstr>
      <vt:lpstr>Housing: Who Lives in Seattle?</vt:lpstr>
      <vt:lpstr>Percent of renters</vt:lpstr>
      <vt:lpstr>CAGR median rent</vt:lpstr>
      <vt:lpstr>Rent burden</vt:lpstr>
      <vt:lpstr>Rent burden by income decile</vt:lpstr>
      <vt:lpstr>Seattle’s Education</vt:lpstr>
      <vt:lpstr>Educational Attainment </vt:lpstr>
      <vt:lpstr>Transit: How does Seattle Get to Work?</vt:lpstr>
      <vt:lpstr>Average Commute Time</vt:lpstr>
      <vt:lpstr>Distribution of commute time</vt:lpstr>
      <vt:lpstr>Appendix</vt:lpstr>
      <vt:lpstr>Total population</vt:lpstr>
      <vt:lpstr>Breakdown of city residents by race</vt:lpstr>
      <vt:lpstr>Household Size</vt:lpstr>
      <vt:lpstr>PowerPoint Presentation</vt:lpstr>
      <vt:lpstr>Migrants</vt:lpstr>
      <vt:lpstr>Languages spoken (excluding English)</vt:lpstr>
      <vt:lpstr>Distribution: individual salary</vt:lpstr>
      <vt:lpstr>Median individual salary</vt:lpstr>
      <vt:lpstr>Rented vs. owned</vt:lpstr>
      <vt:lpstr>Median 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Richard</dc:creator>
  <cp:lastModifiedBy>Lih, Evan</cp:lastModifiedBy>
  <cp:revision>1</cp:revision>
  <cp:lastPrinted>2019-03-06T23:02:50Z</cp:lastPrinted>
  <dcterms:created xsi:type="dcterms:W3CDTF">2017-07-28T16:34:18Z</dcterms:created>
  <dcterms:modified xsi:type="dcterms:W3CDTF">2019-12-18T18:55:20Z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0x010100FE57FEA38FA2A54B9C4DA0CD8B2CD824</vt:lpwstr>
  </property>
</Properties>
</file>