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65" r:id="rId14"/>
    <p:sldId id="277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5F504-9ADA-42B1-B943-258B43A6FEB8}" type="doc">
      <dgm:prSet loTypeId="urn:microsoft.com/office/officeart/2005/8/layout/hProcess9" loCatId="process" qsTypeId="urn:microsoft.com/office/officeart/2005/8/quickstyle/simple3" qsCatId="simple" csTypeId="urn:microsoft.com/office/officeart/2005/8/colors/accent3_3" csCatId="accent3" phldr="1"/>
      <dgm:spPr/>
    </dgm:pt>
    <dgm:pt modelId="{BC95DD1F-EC39-4F1F-B087-1983126C895B}">
      <dgm:prSet phldrT="[文字]"/>
      <dgm:spPr/>
      <dgm:t>
        <a:bodyPr/>
        <a:lstStyle/>
        <a:p>
          <a:r>
            <a:rPr lang="en-US" altLang="zh-TW" dirty="0"/>
            <a:t>Prepare parameters</a:t>
          </a:r>
          <a:endParaRPr lang="zh-TW" altLang="en-US" dirty="0"/>
        </a:p>
      </dgm:t>
    </dgm:pt>
    <dgm:pt modelId="{C6393801-BF09-49B6-A7D1-4927ABA20824}" type="parTrans" cxnId="{98695A2F-24BA-4AFE-A508-122F1498A2D9}">
      <dgm:prSet/>
      <dgm:spPr/>
      <dgm:t>
        <a:bodyPr/>
        <a:lstStyle/>
        <a:p>
          <a:endParaRPr lang="zh-TW" altLang="en-US"/>
        </a:p>
      </dgm:t>
    </dgm:pt>
    <dgm:pt modelId="{4D9B54B6-C1FA-4028-9EA9-AB1E55A5D32F}" type="sibTrans" cxnId="{98695A2F-24BA-4AFE-A508-122F1498A2D9}">
      <dgm:prSet/>
      <dgm:spPr/>
      <dgm:t>
        <a:bodyPr/>
        <a:lstStyle/>
        <a:p>
          <a:endParaRPr lang="zh-TW" altLang="en-US"/>
        </a:p>
      </dgm:t>
    </dgm:pt>
    <dgm:pt modelId="{FA00E6D1-2829-44A9-BC87-92B7357E3298}">
      <dgm:prSet phldrT="[文字]"/>
      <dgm:spPr/>
      <dgm:t>
        <a:bodyPr/>
        <a:lstStyle/>
        <a:p>
          <a:r>
            <a:rPr lang="en-US" altLang="zh-TW" dirty="0"/>
            <a:t>Execute kernel</a:t>
          </a:r>
          <a:endParaRPr lang="zh-TW" altLang="en-US" dirty="0"/>
        </a:p>
      </dgm:t>
    </dgm:pt>
    <dgm:pt modelId="{DD6EB88E-B65E-4537-937D-D157E45B832B}" type="parTrans" cxnId="{4190C42A-9A5B-4826-8180-8BE479B95F51}">
      <dgm:prSet/>
      <dgm:spPr/>
      <dgm:t>
        <a:bodyPr/>
        <a:lstStyle/>
        <a:p>
          <a:endParaRPr lang="zh-TW" altLang="en-US"/>
        </a:p>
      </dgm:t>
    </dgm:pt>
    <dgm:pt modelId="{936C6ACF-13CB-404B-A7FE-1AA96FCF3348}" type="sibTrans" cxnId="{4190C42A-9A5B-4826-8180-8BE479B95F51}">
      <dgm:prSet/>
      <dgm:spPr/>
      <dgm:t>
        <a:bodyPr/>
        <a:lstStyle/>
        <a:p>
          <a:endParaRPr lang="zh-TW" altLang="en-US"/>
        </a:p>
      </dgm:t>
    </dgm:pt>
    <dgm:pt modelId="{D94248E5-B222-446A-9C44-EDFC6813DFD2}">
      <dgm:prSet phldrT="[文字]"/>
      <dgm:spPr/>
      <dgm:t>
        <a:bodyPr/>
        <a:lstStyle/>
        <a:p>
          <a:r>
            <a:rPr lang="en-US" altLang="zh-TW" dirty="0"/>
            <a:t>Check results</a:t>
          </a:r>
          <a:endParaRPr lang="zh-TW" altLang="en-US" dirty="0"/>
        </a:p>
      </dgm:t>
    </dgm:pt>
    <dgm:pt modelId="{C61064BD-54A5-4167-A73E-765470E40405}" type="parTrans" cxnId="{E07F9EFE-4BB9-499C-BC32-CFCAF549B05F}">
      <dgm:prSet/>
      <dgm:spPr/>
      <dgm:t>
        <a:bodyPr/>
        <a:lstStyle/>
        <a:p>
          <a:endParaRPr lang="zh-TW" altLang="en-US"/>
        </a:p>
      </dgm:t>
    </dgm:pt>
    <dgm:pt modelId="{3460DC8D-0E86-403B-BE40-A579AA92C8D5}" type="sibTrans" cxnId="{E07F9EFE-4BB9-499C-BC32-CFCAF549B05F}">
      <dgm:prSet/>
      <dgm:spPr/>
      <dgm:t>
        <a:bodyPr/>
        <a:lstStyle/>
        <a:p>
          <a:endParaRPr lang="zh-TW" altLang="en-US"/>
        </a:p>
      </dgm:t>
    </dgm:pt>
    <dgm:pt modelId="{EB1D95BD-F1F2-450A-BFD8-23525A0E17C0}">
      <dgm:prSet phldrT="[文字]"/>
      <dgm:spPr/>
      <dgm:t>
        <a:bodyPr/>
        <a:lstStyle/>
        <a:p>
          <a:r>
            <a:rPr lang="en-US" altLang="zh-TW" dirty="0"/>
            <a:t>Platform setup</a:t>
          </a:r>
          <a:endParaRPr lang="zh-TW" altLang="en-US" dirty="0"/>
        </a:p>
      </dgm:t>
    </dgm:pt>
    <dgm:pt modelId="{A953A1DF-51FD-4175-9739-90D056D2EE4A}" type="parTrans" cxnId="{EE24F8F0-B568-4972-B684-40C96B5E6730}">
      <dgm:prSet/>
      <dgm:spPr/>
      <dgm:t>
        <a:bodyPr/>
        <a:lstStyle/>
        <a:p>
          <a:endParaRPr lang="zh-TW" altLang="en-US"/>
        </a:p>
      </dgm:t>
    </dgm:pt>
    <dgm:pt modelId="{FFBDAD20-DD67-4B5C-ACFC-53A42D0A5234}" type="sibTrans" cxnId="{EE24F8F0-B568-4972-B684-40C96B5E6730}">
      <dgm:prSet/>
      <dgm:spPr/>
      <dgm:t>
        <a:bodyPr/>
        <a:lstStyle/>
        <a:p>
          <a:endParaRPr lang="zh-TW" altLang="en-US"/>
        </a:p>
      </dgm:t>
    </dgm:pt>
    <dgm:pt modelId="{4E7F78CE-C75E-4605-8139-F4B6F1D1F097}" type="pres">
      <dgm:prSet presAssocID="{BF95F504-9ADA-42B1-B943-258B43A6FEB8}" presName="CompostProcess" presStyleCnt="0">
        <dgm:presLayoutVars>
          <dgm:dir/>
          <dgm:resizeHandles val="exact"/>
        </dgm:presLayoutVars>
      </dgm:prSet>
      <dgm:spPr/>
    </dgm:pt>
    <dgm:pt modelId="{7067C76E-AB81-4F29-A244-8E8D1BB68D4A}" type="pres">
      <dgm:prSet presAssocID="{BF95F504-9ADA-42B1-B943-258B43A6FEB8}" presName="arrow" presStyleLbl="bgShp" presStyleIdx="0" presStyleCnt="1"/>
      <dgm:spPr/>
    </dgm:pt>
    <dgm:pt modelId="{2BB163EF-3C4D-4B8C-8327-22A421A1DB78}" type="pres">
      <dgm:prSet presAssocID="{BF95F504-9ADA-42B1-B943-258B43A6FEB8}" presName="linearProcess" presStyleCnt="0"/>
      <dgm:spPr/>
    </dgm:pt>
    <dgm:pt modelId="{83C2A532-F3F4-4D46-A2F0-67364DB658C0}" type="pres">
      <dgm:prSet presAssocID="{EB1D95BD-F1F2-450A-BFD8-23525A0E17C0}" presName="textNode" presStyleLbl="node1" presStyleIdx="0" presStyleCnt="4">
        <dgm:presLayoutVars>
          <dgm:bulletEnabled val="1"/>
        </dgm:presLayoutVars>
      </dgm:prSet>
      <dgm:spPr/>
    </dgm:pt>
    <dgm:pt modelId="{06B9BC9F-D085-43F2-A270-0F9CB558628C}" type="pres">
      <dgm:prSet presAssocID="{FFBDAD20-DD67-4B5C-ACFC-53A42D0A5234}" presName="sibTrans" presStyleCnt="0"/>
      <dgm:spPr/>
    </dgm:pt>
    <dgm:pt modelId="{75B3AA6E-9F52-4FEE-8022-22AC944C4607}" type="pres">
      <dgm:prSet presAssocID="{BC95DD1F-EC39-4F1F-B087-1983126C895B}" presName="textNode" presStyleLbl="node1" presStyleIdx="1" presStyleCnt="4">
        <dgm:presLayoutVars>
          <dgm:bulletEnabled val="1"/>
        </dgm:presLayoutVars>
      </dgm:prSet>
      <dgm:spPr/>
    </dgm:pt>
    <dgm:pt modelId="{8A0BCCCD-43D1-4360-8727-0FE3E6E4AE50}" type="pres">
      <dgm:prSet presAssocID="{4D9B54B6-C1FA-4028-9EA9-AB1E55A5D32F}" presName="sibTrans" presStyleCnt="0"/>
      <dgm:spPr/>
    </dgm:pt>
    <dgm:pt modelId="{A94668F9-2D4F-4C4D-84DD-48AD716D3043}" type="pres">
      <dgm:prSet presAssocID="{FA00E6D1-2829-44A9-BC87-92B7357E3298}" presName="textNode" presStyleLbl="node1" presStyleIdx="2" presStyleCnt="4">
        <dgm:presLayoutVars>
          <dgm:bulletEnabled val="1"/>
        </dgm:presLayoutVars>
      </dgm:prSet>
      <dgm:spPr/>
    </dgm:pt>
    <dgm:pt modelId="{AE74F2BD-01F4-460F-9ED2-2EAE65A72EAE}" type="pres">
      <dgm:prSet presAssocID="{936C6ACF-13CB-404B-A7FE-1AA96FCF3348}" presName="sibTrans" presStyleCnt="0"/>
      <dgm:spPr/>
    </dgm:pt>
    <dgm:pt modelId="{6CD27A31-F372-47FE-854F-B4703CFDDB58}" type="pres">
      <dgm:prSet presAssocID="{D94248E5-B222-446A-9C44-EDFC6813DFD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190C42A-9A5B-4826-8180-8BE479B95F51}" srcId="{BF95F504-9ADA-42B1-B943-258B43A6FEB8}" destId="{FA00E6D1-2829-44A9-BC87-92B7357E3298}" srcOrd="2" destOrd="0" parTransId="{DD6EB88E-B65E-4537-937D-D157E45B832B}" sibTransId="{936C6ACF-13CB-404B-A7FE-1AA96FCF3348}"/>
    <dgm:cxn modelId="{98695A2F-24BA-4AFE-A508-122F1498A2D9}" srcId="{BF95F504-9ADA-42B1-B943-258B43A6FEB8}" destId="{BC95DD1F-EC39-4F1F-B087-1983126C895B}" srcOrd="1" destOrd="0" parTransId="{C6393801-BF09-49B6-A7D1-4927ABA20824}" sibTransId="{4D9B54B6-C1FA-4028-9EA9-AB1E55A5D32F}"/>
    <dgm:cxn modelId="{2DC03031-469F-4516-BEF8-D7CBAEA8C02F}" type="presOf" srcId="{BC95DD1F-EC39-4F1F-B087-1983126C895B}" destId="{75B3AA6E-9F52-4FEE-8022-22AC944C4607}" srcOrd="0" destOrd="0" presId="urn:microsoft.com/office/officeart/2005/8/layout/hProcess9"/>
    <dgm:cxn modelId="{A0CFB771-AD98-4B49-AFCE-FCC860554F77}" type="presOf" srcId="{FA00E6D1-2829-44A9-BC87-92B7357E3298}" destId="{A94668F9-2D4F-4C4D-84DD-48AD716D3043}" srcOrd="0" destOrd="0" presId="urn:microsoft.com/office/officeart/2005/8/layout/hProcess9"/>
    <dgm:cxn modelId="{A84C327D-FFA1-4834-BB0A-27C691C5CF1B}" type="presOf" srcId="{D94248E5-B222-446A-9C44-EDFC6813DFD2}" destId="{6CD27A31-F372-47FE-854F-B4703CFDDB58}" srcOrd="0" destOrd="0" presId="urn:microsoft.com/office/officeart/2005/8/layout/hProcess9"/>
    <dgm:cxn modelId="{0A3751B2-A397-451A-92C5-72A6CA79C25A}" type="presOf" srcId="{BF95F504-9ADA-42B1-B943-258B43A6FEB8}" destId="{4E7F78CE-C75E-4605-8139-F4B6F1D1F097}" srcOrd="0" destOrd="0" presId="urn:microsoft.com/office/officeart/2005/8/layout/hProcess9"/>
    <dgm:cxn modelId="{4F77A6DF-577C-4D53-A7F5-1E755CFD1363}" type="presOf" srcId="{EB1D95BD-F1F2-450A-BFD8-23525A0E17C0}" destId="{83C2A532-F3F4-4D46-A2F0-67364DB658C0}" srcOrd="0" destOrd="0" presId="urn:microsoft.com/office/officeart/2005/8/layout/hProcess9"/>
    <dgm:cxn modelId="{EE24F8F0-B568-4972-B684-40C96B5E6730}" srcId="{BF95F504-9ADA-42B1-B943-258B43A6FEB8}" destId="{EB1D95BD-F1F2-450A-BFD8-23525A0E17C0}" srcOrd="0" destOrd="0" parTransId="{A953A1DF-51FD-4175-9739-90D056D2EE4A}" sibTransId="{FFBDAD20-DD67-4B5C-ACFC-53A42D0A5234}"/>
    <dgm:cxn modelId="{E07F9EFE-4BB9-499C-BC32-CFCAF549B05F}" srcId="{BF95F504-9ADA-42B1-B943-258B43A6FEB8}" destId="{D94248E5-B222-446A-9C44-EDFC6813DFD2}" srcOrd="3" destOrd="0" parTransId="{C61064BD-54A5-4167-A73E-765470E40405}" sibTransId="{3460DC8D-0E86-403B-BE40-A579AA92C8D5}"/>
    <dgm:cxn modelId="{17558B46-1391-4A43-862F-C38894085E00}" type="presParOf" srcId="{4E7F78CE-C75E-4605-8139-F4B6F1D1F097}" destId="{7067C76E-AB81-4F29-A244-8E8D1BB68D4A}" srcOrd="0" destOrd="0" presId="urn:microsoft.com/office/officeart/2005/8/layout/hProcess9"/>
    <dgm:cxn modelId="{D1958731-D28F-4B22-8A68-A9F057C27DC6}" type="presParOf" srcId="{4E7F78CE-C75E-4605-8139-F4B6F1D1F097}" destId="{2BB163EF-3C4D-4B8C-8327-22A421A1DB78}" srcOrd="1" destOrd="0" presId="urn:microsoft.com/office/officeart/2005/8/layout/hProcess9"/>
    <dgm:cxn modelId="{03552EBE-EDCA-4510-B4C3-13BCF0C2E391}" type="presParOf" srcId="{2BB163EF-3C4D-4B8C-8327-22A421A1DB78}" destId="{83C2A532-F3F4-4D46-A2F0-67364DB658C0}" srcOrd="0" destOrd="0" presId="urn:microsoft.com/office/officeart/2005/8/layout/hProcess9"/>
    <dgm:cxn modelId="{442560D3-1373-4290-A6A7-00B65A3FAED4}" type="presParOf" srcId="{2BB163EF-3C4D-4B8C-8327-22A421A1DB78}" destId="{06B9BC9F-D085-43F2-A270-0F9CB558628C}" srcOrd="1" destOrd="0" presId="urn:microsoft.com/office/officeart/2005/8/layout/hProcess9"/>
    <dgm:cxn modelId="{6AA3E1EB-8706-4364-AB7B-1508A44AA3B3}" type="presParOf" srcId="{2BB163EF-3C4D-4B8C-8327-22A421A1DB78}" destId="{75B3AA6E-9F52-4FEE-8022-22AC944C4607}" srcOrd="2" destOrd="0" presId="urn:microsoft.com/office/officeart/2005/8/layout/hProcess9"/>
    <dgm:cxn modelId="{ABFA4207-B738-45FB-A325-6C430B33D710}" type="presParOf" srcId="{2BB163EF-3C4D-4B8C-8327-22A421A1DB78}" destId="{8A0BCCCD-43D1-4360-8727-0FE3E6E4AE50}" srcOrd="3" destOrd="0" presId="urn:microsoft.com/office/officeart/2005/8/layout/hProcess9"/>
    <dgm:cxn modelId="{09AB7810-1107-4D21-9589-46B30EDAF022}" type="presParOf" srcId="{2BB163EF-3C4D-4B8C-8327-22A421A1DB78}" destId="{A94668F9-2D4F-4C4D-84DD-48AD716D3043}" srcOrd="4" destOrd="0" presId="urn:microsoft.com/office/officeart/2005/8/layout/hProcess9"/>
    <dgm:cxn modelId="{072B966C-396F-45FC-BBD5-FA9A8ADCA25E}" type="presParOf" srcId="{2BB163EF-3C4D-4B8C-8327-22A421A1DB78}" destId="{AE74F2BD-01F4-460F-9ED2-2EAE65A72EAE}" srcOrd="5" destOrd="0" presId="urn:microsoft.com/office/officeart/2005/8/layout/hProcess9"/>
    <dgm:cxn modelId="{0FC18A4C-83CD-4D2C-92B9-144E99B4315F}" type="presParOf" srcId="{2BB163EF-3C4D-4B8C-8327-22A421A1DB78}" destId="{6CD27A31-F372-47FE-854F-B4703CFDDB5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8CCE6-F9DF-4C30-AE6A-C3E8A5AC6472}" type="doc">
      <dgm:prSet loTypeId="urn:microsoft.com/office/officeart/2005/8/layout/hProcess9" loCatId="process" qsTypeId="urn:microsoft.com/office/officeart/2005/8/quickstyle/simple3" qsCatId="simple" csTypeId="urn:microsoft.com/office/officeart/2005/8/colors/accent3_3" csCatId="accent3" phldr="1"/>
      <dgm:spPr/>
    </dgm:pt>
    <dgm:pt modelId="{FF0DC079-31CF-4D32-93D2-45A4F790951D}">
      <dgm:prSet phldrT="[文字]"/>
      <dgm:spPr/>
      <dgm:t>
        <a:bodyPr/>
        <a:lstStyle/>
        <a:p>
          <a:r>
            <a:rPr lang="en-US" altLang="zh-TW"/>
            <a:t>Parameter setup</a:t>
          </a:r>
          <a:endParaRPr lang="zh-TW" altLang="en-US" dirty="0"/>
        </a:p>
      </dgm:t>
    </dgm:pt>
    <dgm:pt modelId="{DF51D7AD-DA48-4146-9A99-B690EB0DD344}" type="parTrans" cxnId="{6E208598-B453-4D82-BC8F-A08FC26AA368}">
      <dgm:prSet/>
      <dgm:spPr/>
      <dgm:t>
        <a:bodyPr/>
        <a:lstStyle/>
        <a:p>
          <a:endParaRPr lang="zh-TW" altLang="en-US"/>
        </a:p>
      </dgm:t>
    </dgm:pt>
    <dgm:pt modelId="{B80E5CAD-CB0E-48B9-9049-60F7E49B065D}" type="sibTrans" cxnId="{6E208598-B453-4D82-BC8F-A08FC26AA368}">
      <dgm:prSet/>
      <dgm:spPr/>
      <dgm:t>
        <a:bodyPr/>
        <a:lstStyle/>
        <a:p>
          <a:endParaRPr lang="zh-TW" altLang="en-US"/>
        </a:p>
      </dgm:t>
    </dgm:pt>
    <dgm:pt modelId="{E88D09F6-FE58-436B-AF7E-2A74E7E7E70F}">
      <dgm:prSet phldrT="[文字]"/>
      <dgm:spPr/>
      <dgm:t>
        <a:bodyPr/>
        <a:lstStyle/>
        <a:p>
          <a:r>
            <a:rPr lang="en-US" altLang="zh-TW" dirty="0"/>
            <a:t>Random number generation</a:t>
          </a:r>
          <a:endParaRPr lang="zh-TW" altLang="en-US" dirty="0"/>
        </a:p>
      </dgm:t>
    </dgm:pt>
    <dgm:pt modelId="{11974293-4D1F-4528-B5ED-5377077D335E}" type="parTrans" cxnId="{98C0C64C-7EF9-4CD9-A26D-528CA7B6330D}">
      <dgm:prSet/>
      <dgm:spPr/>
      <dgm:t>
        <a:bodyPr/>
        <a:lstStyle/>
        <a:p>
          <a:endParaRPr lang="zh-TW" altLang="en-US"/>
        </a:p>
      </dgm:t>
    </dgm:pt>
    <dgm:pt modelId="{859E5697-908B-43F3-89DD-DEFE6C22692F}" type="sibTrans" cxnId="{98C0C64C-7EF9-4CD9-A26D-528CA7B6330D}">
      <dgm:prSet/>
      <dgm:spPr/>
      <dgm:t>
        <a:bodyPr/>
        <a:lstStyle/>
        <a:p>
          <a:endParaRPr lang="zh-TW" altLang="en-US"/>
        </a:p>
      </dgm:t>
    </dgm:pt>
    <dgm:pt modelId="{4312A81A-F512-4223-AA69-9866947B45D1}">
      <dgm:prSet phldrT="[文字]"/>
      <dgm:spPr/>
      <dgm:t>
        <a:bodyPr/>
        <a:lstStyle/>
        <a:p>
          <a:r>
            <a:rPr lang="en-US" altLang="zh-TW" dirty="0"/>
            <a:t>Path simulation</a:t>
          </a:r>
          <a:endParaRPr lang="zh-TW" altLang="en-US" dirty="0"/>
        </a:p>
      </dgm:t>
    </dgm:pt>
    <dgm:pt modelId="{FD2332AC-AAD6-4086-87B0-14981FBC57B1}" type="parTrans" cxnId="{40DB6ECF-88D0-461C-AAE8-AA3A6D27EEB3}">
      <dgm:prSet/>
      <dgm:spPr/>
      <dgm:t>
        <a:bodyPr/>
        <a:lstStyle/>
        <a:p>
          <a:endParaRPr lang="zh-TW" altLang="en-US"/>
        </a:p>
      </dgm:t>
    </dgm:pt>
    <dgm:pt modelId="{F094B2C1-FD5E-42FC-B39B-287DE140072C}" type="sibTrans" cxnId="{40DB6ECF-88D0-461C-AAE8-AA3A6D27EEB3}">
      <dgm:prSet/>
      <dgm:spPr/>
      <dgm:t>
        <a:bodyPr/>
        <a:lstStyle/>
        <a:p>
          <a:endParaRPr lang="zh-TW" altLang="en-US"/>
        </a:p>
      </dgm:t>
    </dgm:pt>
    <dgm:pt modelId="{72B66704-223B-4010-AE75-3088E0EAF7FB}">
      <dgm:prSet phldrT="[文字]"/>
      <dgm:spPr/>
      <dgm:t>
        <a:bodyPr/>
        <a:lstStyle/>
        <a:p>
          <a:r>
            <a:rPr lang="en-US" altLang="zh-TW"/>
            <a:t>Sum and determine the results</a:t>
          </a:r>
          <a:endParaRPr lang="zh-TW" altLang="en-US" dirty="0"/>
        </a:p>
      </dgm:t>
    </dgm:pt>
    <dgm:pt modelId="{097286E4-7512-4101-87E7-B192FCDC116E}" type="parTrans" cxnId="{E65C6AE2-2683-4D28-ACA6-5B938049DCA4}">
      <dgm:prSet/>
      <dgm:spPr/>
      <dgm:t>
        <a:bodyPr/>
        <a:lstStyle/>
        <a:p>
          <a:endParaRPr lang="zh-TW" altLang="en-US"/>
        </a:p>
      </dgm:t>
    </dgm:pt>
    <dgm:pt modelId="{26710110-81CC-41B0-BDA9-1F1EAC3EA761}" type="sibTrans" cxnId="{E65C6AE2-2683-4D28-ACA6-5B938049DCA4}">
      <dgm:prSet/>
      <dgm:spPr/>
      <dgm:t>
        <a:bodyPr/>
        <a:lstStyle/>
        <a:p>
          <a:endParaRPr lang="zh-TW" altLang="en-US"/>
        </a:p>
      </dgm:t>
    </dgm:pt>
    <dgm:pt modelId="{61B85244-DE13-4FD5-99C9-8BED732FE2C9}">
      <dgm:prSet phldrT="[文字]"/>
      <dgm:spPr/>
      <dgm:t>
        <a:bodyPr/>
        <a:lstStyle/>
        <a:p>
          <a:r>
            <a:rPr lang="en-US" altLang="zh-TW" dirty="0" err="1"/>
            <a:t>launchSim</a:t>
          </a:r>
          <a:endParaRPr lang="zh-TW" altLang="en-US" dirty="0"/>
        </a:p>
      </dgm:t>
    </dgm:pt>
    <dgm:pt modelId="{0C71145E-3404-4581-BA11-EA645B5E8531}" type="parTrans" cxnId="{BC9151A7-B15D-42E5-AEA6-7122D9C45AC6}">
      <dgm:prSet/>
      <dgm:spPr/>
      <dgm:t>
        <a:bodyPr/>
        <a:lstStyle/>
        <a:p>
          <a:endParaRPr lang="zh-TW" altLang="en-US"/>
        </a:p>
      </dgm:t>
    </dgm:pt>
    <dgm:pt modelId="{FB60C503-3B48-4581-9672-0688018538FE}" type="sibTrans" cxnId="{BC9151A7-B15D-42E5-AEA6-7122D9C45AC6}">
      <dgm:prSet/>
      <dgm:spPr/>
      <dgm:t>
        <a:bodyPr/>
        <a:lstStyle/>
        <a:p>
          <a:endParaRPr lang="zh-TW" altLang="en-US"/>
        </a:p>
      </dgm:t>
    </dgm:pt>
    <dgm:pt modelId="{B828B49D-6B88-425A-A3D4-DAF4884010F8}" type="pres">
      <dgm:prSet presAssocID="{4C58CCE6-F9DF-4C30-AE6A-C3E8A5AC6472}" presName="CompostProcess" presStyleCnt="0">
        <dgm:presLayoutVars>
          <dgm:dir/>
          <dgm:resizeHandles val="exact"/>
        </dgm:presLayoutVars>
      </dgm:prSet>
      <dgm:spPr/>
    </dgm:pt>
    <dgm:pt modelId="{85AE6412-CCD9-49A4-A70D-4263628A1FEB}" type="pres">
      <dgm:prSet presAssocID="{4C58CCE6-F9DF-4C30-AE6A-C3E8A5AC6472}" presName="arrow" presStyleLbl="bgShp" presStyleIdx="0" presStyleCnt="1"/>
      <dgm:spPr/>
    </dgm:pt>
    <dgm:pt modelId="{EFAA1BAA-614B-434E-AE56-5E3B347515B9}" type="pres">
      <dgm:prSet presAssocID="{4C58CCE6-F9DF-4C30-AE6A-C3E8A5AC6472}" presName="linearProcess" presStyleCnt="0"/>
      <dgm:spPr/>
    </dgm:pt>
    <dgm:pt modelId="{6F591B4D-C7E2-4E86-979D-8AA43CA3D53C}" type="pres">
      <dgm:prSet presAssocID="{FF0DC079-31CF-4D32-93D2-45A4F790951D}" presName="textNode" presStyleLbl="node1" presStyleIdx="0" presStyleCnt="3">
        <dgm:presLayoutVars>
          <dgm:bulletEnabled val="1"/>
        </dgm:presLayoutVars>
      </dgm:prSet>
      <dgm:spPr/>
    </dgm:pt>
    <dgm:pt modelId="{91F26B32-AD2A-4FF4-86CA-7EA54DD79451}" type="pres">
      <dgm:prSet presAssocID="{B80E5CAD-CB0E-48B9-9049-60F7E49B065D}" presName="sibTrans" presStyleCnt="0"/>
      <dgm:spPr/>
    </dgm:pt>
    <dgm:pt modelId="{A99A3E46-249D-4CFB-99A8-1A9AC01F305C}" type="pres">
      <dgm:prSet presAssocID="{61B85244-DE13-4FD5-99C9-8BED732FE2C9}" presName="textNode" presStyleLbl="node1" presStyleIdx="1" presStyleCnt="3">
        <dgm:presLayoutVars>
          <dgm:bulletEnabled val="1"/>
        </dgm:presLayoutVars>
      </dgm:prSet>
      <dgm:spPr/>
    </dgm:pt>
    <dgm:pt modelId="{2EC8C9AB-2846-49BB-A639-C38A05CE5550}" type="pres">
      <dgm:prSet presAssocID="{FB60C503-3B48-4581-9672-0688018538FE}" presName="sibTrans" presStyleCnt="0"/>
      <dgm:spPr/>
    </dgm:pt>
    <dgm:pt modelId="{0E621403-CA68-4DC9-8AEC-4A67011BCD79}" type="pres">
      <dgm:prSet presAssocID="{72B66704-223B-4010-AE75-3088E0EAF7F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9086F3B-D11E-4428-A415-DBDD27F669FA}" type="presOf" srcId="{E88D09F6-FE58-436B-AF7E-2A74E7E7E70F}" destId="{A99A3E46-249D-4CFB-99A8-1A9AC01F305C}" srcOrd="0" destOrd="1" presId="urn:microsoft.com/office/officeart/2005/8/layout/hProcess9"/>
    <dgm:cxn modelId="{45F7153E-2110-4BAE-8A08-B586FCE0FE27}" type="presOf" srcId="{4C58CCE6-F9DF-4C30-AE6A-C3E8A5AC6472}" destId="{B828B49D-6B88-425A-A3D4-DAF4884010F8}" srcOrd="0" destOrd="0" presId="urn:microsoft.com/office/officeart/2005/8/layout/hProcess9"/>
    <dgm:cxn modelId="{98C0C64C-7EF9-4CD9-A26D-528CA7B6330D}" srcId="{61B85244-DE13-4FD5-99C9-8BED732FE2C9}" destId="{E88D09F6-FE58-436B-AF7E-2A74E7E7E70F}" srcOrd="0" destOrd="0" parTransId="{11974293-4D1F-4528-B5ED-5377077D335E}" sibTransId="{859E5697-908B-43F3-89DD-DEFE6C22692F}"/>
    <dgm:cxn modelId="{EE709055-A040-47AA-9DFC-5F969F200853}" type="presOf" srcId="{FF0DC079-31CF-4D32-93D2-45A4F790951D}" destId="{6F591B4D-C7E2-4E86-979D-8AA43CA3D53C}" srcOrd="0" destOrd="0" presId="urn:microsoft.com/office/officeart/2005/8/layout/hProcess9"/>
    <dgm:cxn modelId="{73960680-6B8A-423E-B02C-AFA7D675DAB3}" type="presOf" srcId="{72B66704-223B-4010-AE75-3088E0EAF7FB}" destId="{0E621403-CA68-4DC9-8AEC-4A67011BCD79}" srcOrd="0" destOrd="0" presId="urn:microsoft.com/office/officeart/2005/8/layout/hProcess9"/>
    <dgm:cxn modelId="{6E208598-B453-4D82-BC8F-A08FC26AA368}" srcId="{4C58CCE6-F9DF-4C30-AE6A-C3E8A5AC6472}" destId="{FF0DC079-31CF-4D32-93D2-45A4F790951D}" srcOrd="0" destOrd="0" parTransId="{DF51D7AD-DA48-4146-9A99-B690EB0DD344}" sibTransId="{B80E5CAD-CB0E-48B9-9049-60F7E49B065D}"/>
    <dgm:cxn modelId="{BC9151A7-B15D-42E5-AEA6-7122D9C45AC6}" srcId="{4C58CCE6-F9DF-4C30-AE6A-C3E8A5AC6472}" destId="{61B85244-DE13-4FD5-99C9-8BED732FE2C9}" srcOrd="1" destOrd="0" parTransId="{0C71145E-3404-4581-BA11-EA645B5E8531}" sibTransId="{FB60C503-3B48-4581-9672-0688018538FE}"/>
    <dgm:cxn modelId="{7F911DAD-6768-4531-8F39-8301490AACC6}" type="presOf" srcId="{4312A81A-F512-4223-AA69-9866947B45D1}" destId="{A99A3E46-249D-4CFB-99A8-1A9AC01F305C}" srcOrd="0" destOrd="2" presId="urn:microsoft.com/office/officeart/2005/8/layout/hProcess9"/>
    <dgm:cxn modelId="{23FAECC6-47E0-4E66-944A-0AB79EF33DE1}" type="presOf" srcId="{61B85244-DE13-4FD5-99C9-8BED732FE2C9}" destId="{A99A3E46-249D-4CFB-99A8-1A9AC01F305C}" srcOrd="0" destOrd="0" presId="urn:microsoft.com/office/officeart/2005/8/layout/hProcess9"/>
    <dgm:cxn modelId="{40DB6ECF-88D0-461C-AAE8-AA3A6D27EEB3}" srcId="{61B85244-DE13-4FD5-99C9-8BED732FE2C9}" destId="{4312A81A-F512-4223-AA69-9866947B45D1}" srcOrd="1" destOrd="0" parTransId="{FD2332AC-AAD6-4086-87B0-14981FBC57B1}" sibTransId="{F094B2C1-FD5E-42FC-B39B-287DE140072C}"/>
    <dgm:cxn modelId="{E65C6AE2-2683-4D28-ACA6-5B938049DCA4}" srcId="{4C58CCE6-F9DF-4C30-AE6A-C3E8A5AC6472}" destId="{72B66704-223B-4010-AE75-3088E0EAF7FB}" srcOrd="2" destOrd="0" parTransId="{097286E4-7512-4101-87E7-B192FCDC116E}" sibTransId="{26710110-81CC-41B0-BDA9-1F1EAC3EA761}"/>
    <dgm:cxn modelId="{73208A96-109F-4FDD-9220-8FA7B19EE2A8}" type="presParOf" srcId="{B828B49D-6B88-425A-A3D4-DAF4884010F8}" destId="{85AE6412-CCD9-49A4-A70D-4263628A1FEB}" srcOrd="0" destOrd="0" presId="urn:microsoft.com/office/officeart/2005/8/layout/hProcess9"/>
    <dgm:cxn modelId="{CC813142-46D0-4F90-8EE6-D5806EFF10E7}" type="presParOf" srcId="{B828B49D-6B88-425A-A3D4-DAF4884010F8}" destId="{EFAA1BAA-614B-434E-AE56-5E3B347515B9}" srcOrd="1" destOrd="0" presId="urn:microsoft.com/office/officeart/2005/8/layout/hProcess9"/>
    <dgm:cxn modelId="{BD03BD55-A23B-4088-BAA6-7A6A86376D80}" type="presParOf" srcId="{EFAA1BAA-614B-434E-AE56-5E3B347515B9}" destId="{6F591B4D-C7E2-4E86-979D-8AA43CA3D53C}" srcOrd="0" destOrd="0" presId="urn:microsoft.com/office/officeart/2005/8/layout/hProcess9"/>
    <dgm:cxn modelId="{16E935DD-44CF-470D-9E48-295F646258CE}" type="presParOf" srcId="{EFAA1BAA-614B-434E-AE56-5E3B347515B9}" destId="{91F26B32-AD2A-4FF4-86CA-7EA54DD79451}" srcOrd="1" destOrd="0" presId="urn:microsoft.com/office/officeart/2005/8/layout/hProcess9"/>
    <dgm:cxn modelId="{50B216F3-0852-42C8-ABAF-4CB2A604BF4D}" type="presParOf" srcId="{EFAA1BAA-614B-434E-AE56-5E3B347515B9}" destId="{A99A3E46-249D-4CFB-99A8-1A9AC01F305C}" srcOrd="2" destOrd="0" presId="urn:microsoft.com/office/officeart/2005/8/layout/hProcess9"/>
    <dgm:cxn modelId="{426C8EE0-FA1D-40E6-8047-2F9233EAE436}" type="presParOf" srcId="{EFAA1BAA-614B-434E-AE56-5E3B347515B9}" destId="{2EC8C9AB-2846-49BB-A639-C38A05CE5550}" srcOrd="3" destOrd="0" presId="urn:microsoft.com/office/officeart/2005/8/layout/hProcess9"/>
    <dgm:cxn modelId="{B210A944-094F-4DFE-8888-C83CE1C666B8}" type="presParOf" srcId="{EFAA1BAA-614B-434E-AE56-5E3B347515B9}" destId="{0E621403-CA68-4DC9-8AEC-4A67011BCD7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7C76E-AB81-4F29-A244-8E8D1BB68D4A}">
      <dsp:nvSpPr>
        <dsp:cNvPr id="0" name=""/>
        <dsp:cNvSpPr/>
      </dsp:nvSpPr>
      <dsp:spPr>
        <a:xfrm>
          <a:off x="707459" y="0"/>
          <a:ext cx="8017869" cy="1774825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3C2A532-F3F4-4D46-A2F0-67364DB658C0}">
      <dsp:nvSpPr>
        <dsp:cNvPr id="0" name=""/>
        <dsp:cNvSpPr/>
      </dsp:nvSpPr>
      <dsp:spPr>
        <a:xfrm>
          <a:off x="4605" y="532447"/>
          <a:ext cx="2227390" cy="7099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Platform setup</a:t>
          </a:r>
          <a:endParaRPr lang="zh-TW" altLang="en-US" sz="1800" kern="1200" dirty="0"/>
        </a:p>
      </dsp:txBody>
      <dsp:txXfrm>
        <a:off x="39261" y="567103"/>
        <a:ext cx="2158078" cy="640618"/>
      </dsp:txXfrm>
    </dsp:sp>
    <dsp:sp modelId="{75B3AA6E-9F52-4FEE-8022-22AC944C4607}">
      <dsp:nvSpPr>
        <dsp:cNvPr id="0" name=""/>
        <dsp:cNvSpPr/>
      </dsp:nvSpPr>
      <dsp:spPr>
        <a:xfrm>
          <a:off x="2403334" y="532447"/>
          <a:ext cx="2227390" cy="7099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124357"/>
                <a:satOff val="-2005"/>
                <a:lumOff val="10089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-124357"/>
                <a:satOff val="-2005"/>
                <a:lumOff val="10089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Prepare parameters</a:t>
          </a:r>
          <a:endParaRPr lang="zh-TW" altLang="en-US" sz="1800" kern="1200" dirty="0"/>
        </a:p>
      </dsp:txBody>
      <dsp:txXfrm>
        <a:off x="2437990" y="567103"/>
        <a:ext cx="2158078" cy="640618"/>
      </dsp:txXfrm>
    </dsp:sp>
    <dsp:sp modelId="{A94668F9-2D4F-4C4D-84DD-48AD716D3043}">
      <dsp:nvSpPr>
        <dsp:cNvPr id="0" name=""/>
        <dsp:cNvSpPr/>
      </dsp:nvSpPr>
      <dsp:spPr>
        <a:xfrm>
          <a:off x="4802062" y="532447"/>
          <a:ext cx="2227390" cy="7099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248715"/>
                <a:satOff val="-4011"/>
                <a:lumOff val="20179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-248715"/>
                <a:satOff val="-4011"/>
                <a:lumOff val="20179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Execute kernel</a:t>
          </a:r>
          <a:endParaRPr lang="zh-TW" altLang="en-US" sz="1800" kern="1200" dirty="0"/>
        </a:p>
      </dsp:txBody>
      <dsp:txXfrm>
        <a:off x="4836718" y="567103"/>
        <a:ext cx="2158078" cy="640618"/>
      </dsp:txXfrm>
    </dsp:sp>
    <dsp:sp modelId="{6CD27A31-F372-47FE-854F-B4703CFDDB58}">
      <dsp:nvSpPr>
        <dsp:cNvPr id="0" name=""/>
        <dsp:cNvSpPr/>
      </dsp:nvSpPr>
      <dsp:spPr>
        <a:xfrm>
          <a:off x="7200791" y="532447"/>
          <a:ext cx="2227390" cy="7099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373072"/>
                <a:satOff val="-6016"/>
                <a:lumOff val="30268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-373072"/>
                <a:satOff val="-6016"/>
                <a:lumOff val="30268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Check results</a:t>
          </a:r>
          <a:endParaRPr lang="zh-TW" altLang="en-US" sz="1800" kern="1200" dirty="0"/>
        </a:p>
      </dsp:txBody>
      <dsp:txXfrm>
        <a:off x="7235447" y="567103"/>
        <a:ext cx="2158078" cy="640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E6412-CCD9-49A4-A70D-4263628A1FEB}">
      <dsp:nvSpPr>
        <dsp:cNvPr id="0" name=""/>
        <dsp:cNvSpPr/>
      </dsp:nvSpPr>
      <dsp:spPr>
        <a:xfrm>
          <a:off x="759057" y="0"/>
          <a:ext cx="8602651" cy="194105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591B4D-C7E2-4E86-979D-8AA43CA3D53C}">
      <dsp:nvSpPr>
        <dsp:cNvPr id="0" name=""/>
        <dsp:cNvSpPr/>
      </dsp:nvSpPr>
      <dsp:spPr>
        <a:xfrm>
          <a:off x="266856" y="582314"/>
          <a:ext cx="3036229" cy="77642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/>
            <a:t>Parameter setup</a:t>
          </a:r>
          <a:endParaRPr lang="zh-TW" altLang="en-US" sz="1400" kern="1200" dirty="0"/>
        </a:p>
      </dsp:txBody>
      <dsp:txXfrm>
        <a:off x="304758" y="620216"/>
        <a:ext cx="2960425" cy="700616"/>
      </dsp:txXfrm>
    </dsp:sp>
    <dsp:sp modelId="{A99A3E46-249D-4CFB-99A8-1A9AC01F305C}">
      <dsp:nvSpPr>
        <dsp:cNvPr id="0" name=""/>
        <dsp:cNvSpPr/>
      </dsp:nvSpPr>
      <dsp:spPr>
        <a:xfrm>
          <a:off x="3542268" y="582314"/>
          <a:ext cx="3036229" cy="77642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186536"/>
                <a:satOff val="-3008"/>
                <a:lumOff val="15134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-186536"/>
                <a:satOff val="-3008"/>
                <a:lumOff val="15134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launchSim</a:t>
          </a:r>
          <a:endParaRPr lang="zh-TW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Random number generation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Path simulation</a:t>
          </a:r>
          <a:endParaRPr lang="zh-TW" altLang="en-US" sz="1100" kern="1200" dirty="0"/>
        </a:p>
      </dsp:txBody>
      <dsp:txXfrm>
        <a:off x="3580170" y="620216"/>
        <a:ext cx="2960425" cy="700616"/>
      </dsp:txXfrm>
    </dsp:sp>
    <dsp:sp modelId="{0E621403-CA68-4DC9-8AEC-4A67011BCD79}">
      <dsp:nvSpPr>
        <dsp:cNvPr id="0" name=""/>
        <dsp:cNvSpPr/>
      </dsp:nvSpPr>
      <dsp:spPr>
        <a:xfrm>
          <a:off x="6817680" y="582314"/>
          <a:ext cx="3036229" cy="77642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-373072"/>
                <a:satOff val="-6016"/>
                <a:lumOff val="30268"/>
                <a:alphaOff val="0"/>
                <a:tint val="65000"/>
                <a:lumMod val="110000"/>
              </a:schemeClr>
            </a:gs>
            <a:gs pos="88000">
              <a:schemeClr val="accent3">
                <a:shade val="80000"/>
                <a:hueOff val="-373072"/>
                <a:satOff val="-6016"/>
                <a:lumOff val="30268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/>
            <a:t>Sum and determine the results</a:t>
          </a:r>
          <a:endParaRPr lang="zh-TW" altLang="en-US" sz="1400" kern="1200" dirty="0"/>
        </a:p>
      </dsp:txBody>
      <dsp:txXfrm>
        <a:off x="6855582" y="620216"/>
        <a:ext cx="2960425" cy="700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32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8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04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109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9365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0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25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5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7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05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87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4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5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3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CF8C-28FA-43A3-9A29-6BB095924480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AC1C70-3353-494F-BDEF-671D660385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82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ug1399-vitis-hls/pragma-HLS-allocation" TargetMode="External"/><Relationship Id="rId2" Type="http://schemas.openxmlformats.org/officeDocument/2006/relationships/hyperlink" Target="https://docs.xilinx.com/r/en-US/ug1399-vitis-hls/pragma-HLS-inl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r-liangma/FinancialModels_AmazonF1" TargetMode="External"/><Relationship Id="rId4" Type="http://schemas.openxmlformats.org/officeDocument/2006/relationships/hyperlink" Target="https://www.boledu.org/textbooks/hls-textbook/io-interface/axi-li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01DB9-7DB1-4122-B19F-4667D7E71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Monte Carlo Financial Models on U50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75708D-9D08-4273-AE7F-D166DF4F0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Team member: 110061562 </a:t>
            </a:r>
            <a:r>
              <a:rPr lang="zh-TW" altLang="en-US" sz="1600" dirty="0"/>
              <a:t>呂依凡</a:t>
            </a:r>
            <a:endParaRPr lang="en-US" altLang="zh-TW" sz="1600" dirty="0"/>
          </a:p>
          <a:p>
            <a:r>
              <a:rPr lang="en-US" altLang="zh-TW" sz="1600" dirty="0" err="1"/>
              <a:t>Github</a:t>
            </a:r>
            <a:r>
              <a:rPr lang="en-US" altLang="zh-TW" sz="1600" dirty="0"/>
              <a:t>: https://github.com/EvanLu0815/Final_monteCarloFinancialModel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770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5484B-61B1-40AA-A8E5-396BE760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F1C59-9A86-4DFC-A6E9-630A131D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 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E253DE-7957-48E1-B367-FE4E73B2BD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9002" y="2587125"/>
            <a:ext cx="7355397" cy="17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1D9C6-8478-437F-99FD-CCBCE1BA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8394-7957-4A6D-911B-C7B72406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Black-Scholes 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616A45-0D38-49C2-892D-EABBF1E8B2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8186" y="2598565"/>
            <a:ext cx="5947047" cy="29400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1F6983-1678-45CC-9344-757ADA6447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30433" y="3084605"/>
            <a:ext cx="4921636" cy="18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8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7D006-0B23-47CF-AC0B-BD3DCB9C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2F173-1DD0-467E-B21C-2532515D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Determine final price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DCF501-EA5C-4876-B235-D6379E9548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5345" y="2622142"/>
            <a:ext cx="4780689" cy="30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9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2E702-54FB-447B-8FF9-94F18C27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/>
              <a:t>Sum and Determine the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B9310-D900-4D29-B1B4-821A45B0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427AD2-7A26-49D7-892D-E04131CB37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5220" y="2286680"/>
            <a:ext cx="2532380" cy="35654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F1D4A9D-EEA9-4AE5-B4A3-84A9C6342D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28945" y="2286680"/>
            <a:ext cx="2194072" cy="35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8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4D72F-40D3-482E-8B1C-3E58A3A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 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9B97A-6F25-4B42-99D7-35039CC5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5CBFC3-658E-4C31-B5BF-4ADDD885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7" y="2698712"/>
            <a:ext cx="6305874" cy="1460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E06862-C356-4A40-9E38-64721850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50" y="4551862"/>
            <a:ext cx="11068619" cy="16383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B27DFF4-1927-46EF-8B74-CFE44003A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17" y="2282701"/>
            <a:ext cx="6890104" cy="2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9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EAB60-EC30-49D1-95E2-7E83338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38C26-A745-4A7F-A1BF-F4097895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A897D4-5DC5-4AAD-97D5-2875035B07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0776" y="2160589"/>
            <a:ext cx="7557498" cy="338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EAB60-EC30-49D1-95E2-7E83338C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38C26-A745-4A7F-A1BF-F4097895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56A3C8-B1B5-44D1-B818-DCD09E73F9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8193" y="2160589"/>
            <a:ext cx="6660516" cy="31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8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4267-54AC-421C-ABF7-AD232B83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F1C90-E6BD-43AE-AF2D-C48E6500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0B0D4F-1DF4-486B-85F7-2B54C0D64C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690" y="2210663"/>
            <a:ext cx="5274310" cy="16776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042540E-D598-471F-8729-C49D95156E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7846" y="3391989"/>
            <a:ext cx="527431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3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72595-3D9B-42E6-A61B-1D366266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3235B-F44C-4D99-91AA-64E7E53C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399DF2-6F61-425C-87EF-ECCAFEDC96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689" y="2230573"/>
            <a:ext cx="7721419" cy="265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5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F13A1-C6F4-44CE-9B7A-7733CAD5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4F0730-F023-424A-817D-22A5F998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2F414C-8B97-4E57-9321-CEA62E74A4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9405" y="2778898"/>
            <a:ext cx="7616916" cy="28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5F07-EC27-4D5B-AC4F-8AA9A4F9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0D247-B5E0-4911-B56C-CA3C78DC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</a:t>
            </a:r>
          </a:p>
          <a:p>
            <a:r>
              <a:rPr lang="en-US" altLang="zh-TW" dirty="0"/>
              <a:t>System Structure</a:t>
            </a:r>
          </a:p>
          <a:p>
            <a:pPr lvl="1"/>
            <a:r>
              <a:rPr lang="en-US" altLang="zh-TW" dirty="0"/>
              <a:t>Host</a:t>
            </a:r>
          </a:p>
          <a:p>
            <a:pPr lvl="1"/>
            <a:r>
              <a:rPr lang="en-US" altLang="zh-TW" dirty="0"/>
              <a:t>Kernel</a:t>
            </a:r>
          </a:p>
          <a:p>
            <a:r>
              <a:rPr lang="en-US" altLang="zh-TW" dirty="0"/>
              <a:t>Kernel Execution Code</a:t>
            </a:r>
          </a:p>
          <a:p>
            <a:r>
              <a:rPr lang="en-US" altLang="zh-TW" dirty="0"/>
              <a:t>Implementation</a:t>
            </a:r>
          </a:p>
          <a:p>
            <a:pPr lvl="1"/>
            <a:r>
              <a:rPr lang="en-US" altLang="zh-TW" dirty="0"/>
              <a:t>Host</a:t>
            </a:r>
          </a:p>
          <a:p>
            <a:pPr lvl="1"/>
            <a:r>
              <a:rPr lang="en-US" altLang="zh-TW" dirty="0"/>
              <a:t>Kernel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77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EB8C5-8E93-4136-AABC-ECBB546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7F119-4DF8-4622-BC5E-51FF580F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Adjusted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5A56B7-7B16-438A-BCEB-12D114218C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8920" y="2543356"/>
            <a:ext cx="4937080" cy="8856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B6CC8C-0416-46BA-A8FF-28B1BC9D48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8920" y="4231640"/>
            <a:ext cx="493708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7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EB8C5-8E93-4136-AABC-ECBB546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7F119-4DF8-4622-BC5E-51FF580F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Adjusted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681590-0830-4296-9559-05B31CED7D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7502" y="2626360"/>
            <a:ext cx="6015446" cy="3193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01AFAC3-EC82-437E-B572-FAFFADB167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7501" y="4337807"/>
            <a:ext cx="6198327" cy="4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8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EB8C5-8E93-4136-AABC-ECBB546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br>
              <a:rPr lang="en-US" altLang="zh-TW" dirty="0"/>
            </a:b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7F119-4DF8-4622-BC5E-51FF580F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Adjusted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6D4BF6-C4C7-4556-9F7F-6D851D8BB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8801" y="1470577"/>
            <a:ext cx="5103119" cy="226533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CF9EE6-5E76-4DFB-8EBF-D434D7C0B6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9635" y="4162177"/>
            <a:ext cx="4830173" cy="24504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9F62290-9782-4832-A8D7-742FEB33341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9" y="5579082"/>
            <a:ext cx="5860869" cy="6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07C97-6167-45F9-8FA2-BDEBDEDF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A7C440-F925-4115-84EA-E4DB0A2D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C12AA3-7C01-470F-99BA-F5438A448B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3" y="1764393"/>
            <a:ext cx="4034003" cy="40180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1106AD-01C6-40DF-AE41-021C69B1FA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60808" y="3562122"/>
            <a:ext cx="6649992" cy="15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3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0F9F6-FB17-43E4-A112-3F9CC5B4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Emulation Timeline Trace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B9344-CA60-45DA-AE7B-6F830408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2D35C4-2F7A-464A-90AB-9F892C1BEF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724" y="1713819"/>
            <a:ext cx="9454515" cy="41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12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E178A-9BE8-479A-93D2-5D84B59E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Hardware Utilization</a:t>
            </a:r>
            <a:br>
              <a:rPr lang="en-US" altLang="zh-TW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System Diagram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020B250-55A7-40BA-ADAF-F2476DED22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815" y="2160588"/>
            <a:ext cx="695840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9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50AD2-3BAB-4926-8299-CABDCBB8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Device Utilization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B32EC8-A4BE-46BE-9525-B838FCCD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6E3255-5E91-4C0C-9AC3-32FA5B459E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9485" y="1461089"/>
            <a:ext cx="5274310" cy="23856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8041A7-9BCA-4C90-90E6-93489055E5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29885" y="2821912"/>
            <a:ext cx="5274310" cy="318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6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1DB8B-F575-460A-9F5F-DA600078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Accelerator Utilization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D8C6C-1F8F-42E2-8C39-E67E9EFB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C75F48-C1EF-4577-B378-7DB62EC836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016" y="1550035"/>
            <a:ext cx="6277338" cy="24297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A1CEFC-2A29-45BE-A644-324B3D6205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08456" y="3859139"/>
            <a:ext cx="6657863" cy="22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9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8529A-597D-468F-91A0-F1273C40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4588BE-6B61-4532-B0D3-52F15F09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L. Ma, F. B. Muslim and L. </a:t>
            </a:r>
            <a:r>
              <a:rPr lang="en-US" altLang="zh-TW" dirty="0" err="1"/>
              <a:t>Lavagno</a:t>
            </a:r>
            <a:r>
              <a:rPr lang="en-US" altLang="zh-TW" dirty="0"/>
              <a:t>, "High Performance and Low Power Monte Carlo Methods to Option Pricing Models via High Level Design and Synthesis," 2016 European Modelling Symposium (EMS), 2016, pp. 157-162, </a:t>
            </a:r>
            <a:r>
              <a:rPr lang="en-US" altLang="zh-TW" dirty="0" err="1"/>
              <a:t>doi</a:t>
            </a:r>
            <a:r>
              <a:rPr lang="en-US" altLang="zh-TW" dirty="0"/>
              <a:t>: 10.1109/EMS.2016.036.</a:t>
            </a:r>
            <a:endParaRPr lang="zh-TW" altLang="zh-TW" dirty="0"/>
          </a:p>
          <a:p>
            <a:r>
              <a:rPr lang="en-US" altLang="zh-TW" u="sng" dirty="0">
                <a:hlinkClick r:id="rId2"/>
              </a:rPr>
              <a:t>https://docs.xilinx.com/r/en-US/ug1399-vitis-hls/pragma-HLS-inline</a:t>
            </a:r>
            <a:endParaRPr lang="zh-TW" altLang="zh-TW" dirty="0"/>
          </a:p>
          <a:p>
            <a:r>
              <a:rPr lang="en-US" altLang="zh-TW" u="sng" dirty="0">
                <a:hlinkClick r:id="rId3"/>
              </a:rPr>
              <a:t>https://docs.xilinx.com/r/en-US/ug1399-vitis-hls/pragma-HLS-allocation</a:t>
            </a:r>
            <a:endParaRPr lang="zh-TW" altLang="zh-TW" dirty="0"/>
          </a:p>
          <a:p>
            <a:r>
              <a:rPr lang="en-US" altLang="zh-TW" u="sng" dirty="0">
                <a:hlinkClick r:id="rId4"/>
              </a:rPr>
              <a:t>https://www.boledu.org/textbooks/hls-textbook/io-interface/axi-lite</a:t>
            </a:r>
            <a:endParaRPr lang="zh-TW" altLang="zh-TW" dirty="0"/>
          </a:p>
          <a:p>
            <a:r>
              <a:rPr lang="en-US" altLang="zh-TW" u="sng" dirty="0">
                <a:hlinkClick r:id="rId5"/>
              </a:rPr>
              <a:t>https://github.com/dr-liangma/FinancialModels_AmazonF1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772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F9589-EE96-4E8A-BC73-C63A43BF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A5178-3656-4A9E-88FC-BCBBA68B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Black-Scholes model, the price can be considered as geometric Brownian motion.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The price can be computed as: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 The </a:t>
            </a:r>
            <a:r>
              <a:rPr lang="en-US" altLang="zh-TW" dirty="0"/>
              <a:t>analytical solution for the stochastic differential equation: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payoff price can be implemented as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D7AAA1-0172-44A5-ABE1-2CB12FF9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11" y="3248015"/>
            <a:ext cx="2178162" cy="3619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910FC8B-0BBC-44FA-95A4-0A9DFD8DE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52" y="4094129"/>
            <a:ext cx="3010055" cy="6032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98AA11-96C7-4D73-96EE-6BCC72255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111" y="5330788"/>
            <a:ext cx="2698889" cy="4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5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EC826-7BFA-4DFB-90B6-52299475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E670853-FB4D-4F76-9550-899CB5FB49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Divide the time interval (0, T) into M steps, and denoted as t</a:t>
                </a:r>
                <a:r>
                  <a:rPr lang="en-US" altLang="zh-TW" baseline="-25000" dirty="0"/>
                  <a:t>0</a:t>
                </a:r>
                <a:r>
                  <a:rPr lang="en-US" altLang="zh-TW" dirty="0"/>
                  <a:t>, t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…, </a:t>
                </a:r>
                <a:r>
                  <a:rPr lang="en-US" altLang="zh-TW" dirty="0" err="1"/>
                  <a:t>t</a:t>
                </a:r>
                <a:r>
                  <a:rPr lang="en-US" altLang="zh-TW" baseline="-25000" dirty="0" err="1"/>
                  <a:t>M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Generated M standard normally distributed independent random numbers,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aseline="-25000" dirty="0"/>
                  <a:t>0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aseline="-25000" dirty="0"/>
                  <a:t>1</a:t>
                </a:r>
                <a:r>
                  <a:rPr lang="en-US" altLang="zh-TW" dirty="0"/>
                  <a:t>, …,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baseline="-25000" dirty="0"/>
                  <a:t>M</a:t>
                </a:r>
              </a:p>
              <a:p>
                <a:r>
                  <a:rPr lang="en-US" altLang="zh-TW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E670853-FB4D-4F76-9550-899CB5FB4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5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D64E366-256F-4D66-A381-13274122726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352" y="2160589"/>
            <a:ext cx="4184650" cy="32308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42EE5-675D-4303-8A5A-2021948D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683" y="4453157"/>
            <a:ext cx="3010055" cy="6032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9BBB565-750C-4741-971A-E3FA15B6559F}"/>
              </a:ext>
            </a:extLst>
          </p:cNvPr>
          <p:cNvSpPr txBox="1"/>
          <p:nvPr/>
        </p:nvSpPr>
        <p:spPr>
          <a:xfrm>
            <a:off x="1111923" y="45701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22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860B804-86E4-4913-81BA-DEC7A08A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 Structure</a:t>
            </a:r>
            <a:endParaRPr lang="zh-TW" altLang="en-US" dirty="0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AAC9F6EF-9C70-4EB8-9663-00D6F2D9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Structure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Kernel Structure</a:t>
            </a:r>
            <a:endParaRPr lang="zh-TW" altLang="en-US" dirty="0"/>
          </a:p>
        </p:txBody>
      </p:sp>
      <p:graphicFrame>
        <p:nvGraphicFramePr>
          <p:cNvPr id="14" name="內容版面配置區 3">
            <a:extLst>
              <a:ext uri="{FF2B5EF4-FFF2-40B4-BE49-F238E27FC236}">
                <a16:creationId xmlns:a16="http://schemas.microsoft.com/office/drawing/2014/main" id="{C448ED6F-C407-4A98-AA4F-72F7D691DE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731797"/>
              </p:ext>
            </p:extLst>
          </p:nvPr>
        </p:nvGraphicFramePr>
        <p:xfrm>
          <a:off x="573359" y="2326150"/>
          <a:ext cx="9432788" cy="177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內容版面配置區 3">
            <a:extLst>
              <a:ext uri="{FF2B5EF4-FFF2-40B4-BE49-F238E27FC236}">
                <a16:creationId xmlns:a16="http://schemas.microsoft.com/office/drawing/2014/main" id="{73AC4AB7-61E6-41D7-BAC7-E14209605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450609"/>
              </p:ext>
            </p:extLst>
          </p:nvPr>
        </p:nvGraphicFramePr>
        <p:xfrm>
          <a:off x="0" y="4355865"/>
          <a:ext cx="10120766" cy="194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114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2E702-54FB-447B-8FF9-94F18C27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/>
              <a:t>Parameter Setup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B9310-D900-4D29-B1B4-821A45B0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template class </a:t>
            </a:r>
            <a:r>
              <a:rPr lang="en-US" altLang="zh-TW" dirty="0" err="1"/>
              <a:t>stockData</a:t>
            </a:r>
            <a:r>
              <a:rPr lang="en-US" altLang="zh-TW" dirty="0"/>
              <a:t> to setup the required parameters.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1CFEA4-2303-4808-8D27-F6C94D8550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671" y="2942735"/>
            <a:ext cx="8170575" cy="15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2E702-54FB-447B-8FF9-94F18C27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B9310-D900-4D29-B1B4-821A45B0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workhorse of the algorithm is </a:t>
            </a:r>
            <a:r>
              <a:rPr lang="en-US" altLang="zh-TW" dirty="0" err="1"/>
              <a:t>lauchSimulation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561388-60C8-4F39-B4EB-D844BF0F40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9223" y="2546394"/>
            <a:ext cx="5650548" cy="3100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FB1104E-C282-4EE7-947D-8ED8C203B0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9223" y="3086600"/>
            <a:ext cx="7914777" cy="25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4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848DB-B16C-42F5-885A-078D4F1B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16402A-B333-4AC5-B0BB-DFAED151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Prepare the seed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53B508-5282-4A83-A297-211899DE76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8161" y="2596515"/>
            <a:ext cx="6926308" cy="16395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DAA714-C432-47FD-9EDE-77158FD1A3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57119" y="2851703"/>
            <a:ext cx="5025921" cy="32965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A4E26E-1922-4E3D-948A-979F046629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25626" y="4845916"/>
            <a:ext cx="3789039" cy="17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0A7C5-2E3B-4D49-8EDD-42B5FFAD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Execution</a:t>
            </a:r>
            <a:br>
              <a:rPr lang="en-US" altLang="zh-TW" dirty="0"/>
            </a:br>
            <a:r>
              <a:rPr lang="en-US" altLang="zh-TW" dirty="0" err="1"/>
              <a:t>LaunchSim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05311-408D-4EE2-8214-969175BD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Box-Muller algorithm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177EAE-3E98-4E76-8949-41A991CEE3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2106" y="2600642"/>
            <a:ext cx="5537700" cy="33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7521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383</Words>
  <Application>Microsoft Office PowerPoint</Application>
  <PresentationFormat>寬螢幕</PresentationFormat>
  <Paragraphs>94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Monte Carlo Financial Models on U50</vt:lpstr>
      <vt:lpstr>Outline</vt:lpstr>
      <vt:lpstr>Introduction</vt:lpstr>
      <vt:lpstr>Algorithm</vt:lpstr>
      <vt:lpstr>Hardware Structure</vt:lpstr>
      <vt:lpstr>Kernel Execution Parameter Setup</vt:lpstr>
      <vt:lpstr>Kernel Execution LaunchSim</vt:lpstr>
      <vt:lpstr>Kernel Execution LaunchSim</vt:lpstr>
      <vt:lpstr>Kernel Execution LaunchSim</vt:lpstr>
      <vt:lpstr>Kernel Execution LaunchSim</vt:lpstr>
      <vt:lpstr>Kernel Execution LaunchSim</vt:lpstr>
      <vt:lpstr>Kernel Execution LaunchSim</vt:lpstr>
      <vt:lpstr>Kernel Execution Sum and Determine the result</vt:lpstr>
      <vt:lpstr>Origin Implementation Host</vt:lpstr>
      <vt:lpstr>Implementation Host</vt:lpstr>
      <vt:lpstr>Implementation Host</vt:lpstr>
      <vt:lpstr>Implementation Host</vt:lpstr>
      <vt:lpstr>Implementation Host</vt:lpstr>
      <vt:lpstr>Implementation Host</vt:lpstr>
      <vt:lpstr>Implementation Kernel</vt:lpstr>
      <vt:lpstr>Implementation Kernel</vt:lpstr>
      <vt:lpstr>Implementation Kernel</vt:lpstr>
      <vt:lpstr>Result</vt:lpstr>
      <vt:lpstr>Hardware Emulation Timeline Trace</vt:lpstr>
      <vt:lpstr>Hardware Utilization System Diagram</vt:lpstr>
      <vt:lpstr>Device Utilization</vt:lpstr>
      <vt:lpstr>Accelerator Utilization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financial models on U50</dc:title>
  <dc:creator>呂依凡</dc:creator>
  <cp:lastModifiedBy>呂依凡</cp:lastModifiedBy>
  <cp:revision>6</cp:revision>
  <dcterms:created xsi:type="dcterms:W3CDTF">2022-06-19T13:08:41Z</dcterms:created>
  <dcterms:modified xsi:type="dcterms:W3CDTF">2022-06-20T06:36:19Z</dcterms:modified>
</cp:coreProperties>
</file>