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CF5C2-68C2-451F-86BB-0DCB77AD3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5A2952-1603-4221-85C3-99AB848C0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3E6E24-C8F5-4EDE-809E-CBBBBB38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D62860-41A4-46A1-B4C3-16929DF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B612C2-B788-4B6A-B6D6-35435617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75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C488F-3C1F-482B-BDEF-BF9F3BA3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36DE74-ADFA-4B22-B2CA-8FDD434C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C49604-D7FA-47F2-931E-9D4CE497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4D8E31-5754-4D8B-9AFC-BCA2BC3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268F1B-44C9-4EBD-8167-00CD670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FFF63E-D071-43FE-9027-EC49E91AA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80705B-1DFF-4664-8434-BB35656B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E42393-9813-4C19-B38A-A25C4592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3BC739-1491-4DB7-874E-462C965F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E858E3-5593-440E-BDDC-517B5210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6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4D94A-D0CD-4E7B-BF0C-629B1588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06D1EB-3546-45BF-84D9-AD961B48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1E18E7-780F-42BB-90E4-429EF4B8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ABC4AB-7528-4C3C-8EB5-F91727BD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BB3D5-96C8-4CAA-8662-CF93C1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5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75C1F-29FE-4038-8A6F-49828B3F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B6C064-8A44-462B-80A8-C1A90C85C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76A824-1638-4859-8947-E06E382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8413E2-B253-42D3-8722-B9515645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66F058-A5D7-4973-B82F-004134AD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8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F3EFE-45F7-487E-88F1-3CBC725C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A6A0E-CF84-4886-A05B-416B6081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98C7D7-99F2-4F7E-B901-C942857C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8D0EB7-95E1-4677-881F-707BAD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81DB58-481A-41E3-9749-B8A5413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143F0B-AA69-41CC-B99D-9C057EA9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5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9FB6B-53A1-4F10-B499-79D26104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C8C979-2A94-4F77-BBA8-C2A1BC22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7AE6A0-3971-4FCB-90CC-6C271AE6E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F4F969B-09F8-482E-B674-49AF247DE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FA4B0E-1224-46A6-9BEF-0F2169A77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9624BB-72C7-4A28-8A87-66F398A5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C6F5AE-0371-4998-8E12-BE107F8D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CFEA7F8-F9BF-4B39-B77A-74523952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81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00DC0-516B-4D3A-BC84-89274F9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718F2A0-DE57-42DB-88D0-E99AE06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FC030-2850-4729-BB78-09ADB234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08F526D-03B7-4362-A9CC-993D583E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6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52C0F9B-4FAF-4D13-B0DC-3587EF6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FB59AB-CAFD-4B15-B8E1-F80F5A00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D6F8AE-F5BF-4940-9DDD-B3460119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97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41C6C-7BAF-4FC8-AD3D-D8731F75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E7D3F-B617-4EEF-8F19-64AF0334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62AA4C-8577-459D-99E5-18E150D6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66C309-48D1-498A-8D48-00F14B3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EB6E59-1038-4570-A04F-6E4B909C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62C57E-E687-43E7-97A5-464CD345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55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FAEE3-6045-4777-ADA6-B95DF403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1347315-AAD9-4DBD-ADFE-748511BEB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81466A-8140-4F85-9A94-EB14A1F7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FE0878D-34A9-4772-8413-B7352901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F9F5C8-B12B-4E6D-9BD5-5D444BE9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6A7EAE-202F-482E-9519-E7AAE62E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49D627-B854-4364-AC9D-1C083895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3428E1-3AB5-430C-9D66-9F0282F1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9527BB-31AB-4E1B-B145-549B52307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E115-380F-4E7B-9699-C3FF3FBD4B91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DBBCDC-97A7-4CCE-8D87-215A166AE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BA3B0F-AA31-4749-8064-DD8C4ED8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C271-4016-4CBF-AFC3-FD7B03B243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BBCC-705A-4008-B6ED-483F2C7EB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Bubble</a:t>
            </a:r>
            <a:r>
              <a:rPr lang="nl-NL" dirty="0"/>
              <a:t> Counter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34DC32-3E8D-47C1-86A3-35959F58D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Design plan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52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7C78-3C81-4DBE-874D-3A372345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Menu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A3FE67-757F-4103-AC2D-F88C0F19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requested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shows </a:t>
            </a:r>
            <a:r>
              <a:rPr lang="nl-NL" dirty="0" err="1"/>
              <a:t>it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LCD</a:t>
            </a:r>
          </a:p>
        </p:txBody>
      </p:sp>
    </p:spTree>
    <p:extLst>
      <p:ext uri="{BB962C8B-B14F-4D97-AF65-F5344CB8AC3E}">
        <p14:creationId xmlns:p14="http://schemas.microsoft.com/office/powerpoint/2010/main" val="284338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91563-28D0-423B-B228-C7D29E8B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3EBD60-BD8F-47B4-8E97-FACFDB3A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1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23B51-1F30-4962-AF5D-1EF75E52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9148CD-81DE-42A8-9531-3D7EFC1C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fermentation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batch on a LCD screen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9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D599F-847C-4AF0-9B57-512A255B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do </a:t>
            </a:r>
            <a:r>
              <a:rPr lang="nl-NL" dirty="0" err="1"/>
              <a:t>it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2FB72-9E88-4504-94D8-90183527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>
                <a:highlight>
                  <a:srgbClr val="00FF00"/>
                </a:highlight>
              </a:rPr>
              <a:t>storing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highlight>
                  <a:srgbClr val="FFFF00"/>
                </a:highlight>
              </a:rPr>
              <a:t>time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bubbles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passing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highlight>
                  <a:srgbClr val="FF00FF"/>
                </a:highlight>
              </a:rPr>
              <a:t>UV-gate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attached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water-</a:t>
            </a:r>
            <a:r>
              <a:rPr lang="nl-NL" dirty="0" err="1"/>
              <a:t>lock</a:t>
            </a:r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bubbles</a:t>
            </a:r>
            <a:r>
              <a:rPr lang="nl-NL" dirty="0"/>
              <a:t> per time / </a:t>
            </a:r>
            <a:r>
              <a:rPr lang="nl-NL" dirty="0" err="1"/>
              <a:t>the</a:t>
            </a:r>
            <a:r>
              <a:rPr lang="nl-NL" dirty="0"/>
              <a:t> percentage in </a:t>
            </a:r>
            <a:r>
              <a:rPr lang="nl-NL" dirty="0" err="1"/>
              <a:t>increase</a:t>
            </a:r>
            <a:r>
              <a:rPr lang="nl-NL" dirty="0"/>
              <a:t> or </a:t>
            </a:r>
            <a:r>
              <a:rPr lang="nl-NL" dirty="0" err="1"/>
              <a:t>decrease</a:t>
            </a:r>
            <a:r>
              <a:rPr lang="nl-NL" dirty="0"/>
              <a:t> / </a:t>
            </a:r>
            <a:r>
              <a:rPr lang="nl-NL" dirty="0" err="1"/>
              <a:t>the</a:t>
            </a:r>
            <a:r>
              <a:rPr lang="nl-NL" dirty="0"/>
              <a:t> percentage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rate</a:t>
            </a:r>
            <a:r>
              <a:rPr lang="nl-NL" dirty="0"/>
              <a:t> is </a:t>
            </a:r>
            <a:r>
              <a:rPr lang="nl-NL" dirty="0" err="1">
                <a:highlight>
                  <a:srgbClr val="C0C0C0"/>
                </a:highlight>
              </a:rPr>
              <a:t>calculated</a:t>
            </a:r>
            <a:endParaRPr lang="nl-NL" dirty="0">
              <a:highlight>
                <a:srgbClr val="C0C0C0"/>
              </a:highlight>
            </a:endParaRPr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>
                <a:highlight>
                  <a:srgbClr val="00FFFF"/>
                </a:highlight>
              </a:rPr>
              <a:t>shown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through</a:t>
            </a:r>
            <a:r>
              <a:rPr lang="nl-NL" dirty="0"/>
              <a:t> a </a:t>
            </a:r>
            <a:r>
              <a:rPr lang="nl-NL" dirty="0">
                <a:highlight>
                  <a:srgbClr val="FF0000"/>
                </a:highlight>
              </a:rPr>
              <a:t>menu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351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612B-D98D-4E5F-B8B8-E705692B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do we </a:t>
            </a:r>
            <a:r>
              <a:rPr lang="nl-NL" dirty="0" err="1"/>
              <a:t>need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1064ED-E2CE-48FA-A48E-1938EA1B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ighlight>
                  <a:srgbClr val="FFFF00"/>
                </a:highlight>
              </a:rPr>
              <a:t>A </a:t>
            </a:r>
            <a:r>
              <a:rPr lang="nl-NL" dirty="0" err="1">
                <a:highlight>
                  <a:srgbClr val="FFFF00"/>
                </a:highlight>
              </a:rPr>
              <a:t>clock</a:t>
            </a:r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00FF"/>
                </a:highlight>
              </a:rPr>
              <a:t>A UV-gate</a:t>
            </a:r>
          </a:p>
          <a:p>
            <a:r>
              <a:rPr lang="nl-NL" dirty="0">
                <a:highlight>
                  <a:srgbClr val="00FF00"/>
                </a:highlight>
              </a:rPr>
              <a:t>A storage solution</a:t>
            </a:r>
          </a:p>
          <a:p>
            <a:r>
              <a:rPr lang="nl-NL" dirty="0">
                <a:highlight>
                  <a:srgbClr val="00FFFF"/>
                </a:highlight>
              </a:rPr>
              <a:t>An LCD screen</a:t>
            </a:r>
          </a:p>
          <a:p>
            <a:r>
              <a:rPr lang="nl-NL" dirty="0" err="1">
                <a:highlight>
                  <a:srgbClr val="C0C0C0"/>
                </a:highlight>
              </a:rPr>
              <a:t>Calculation</a:t>
            </a:r>
            <a:r>
              <a:rPr lang="nl-NL" dirty="0">
                <a:highlight>
                  <a:srgbClr val="C0C0C0"/>
                </a:highlight>
              </a:rPr>
              <a:t> </a:t>
            </a:r>
            <a:r>
              <a:rPr lang="nl-NL" dirty="0" err="1">
                <a:highlight>
                  <a:srgbClr val="C0C0C0"/>
                </a:highlight>
              </a:rPr>
              <a:t>algorithm</a:t>
            </a:r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FF0000"/>
                </a:highlight>
              </a:rPr>
              <a:t>Menu </a:t>
            </a:r>
            <a:r>
              <a:rPr lang="nl-NL" dirty="0" err="1">
                <a:highlight>
                  <a:srgbClr val="FF0000"/>
                </a:highlight>
              </a:rPr>
              <a:t>Algorithm</a:t>
            </a:r>
            <a:endParaRPr lang="nl-NL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90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EFD64-5E04-47AE-B8EA-419391AD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E9AE79-B9DF-409C-A8E8-88B44D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272" y="1792069"/>
            <a:ext cx="4807591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Loop:</a:t>
            </a:r>
          </a:p>
          <a:p>
            <a:pPr>
              <a:buFontTx/>
              <a:buChar char="-"/>
            </a:pPr>
            <a:r>
              <a:rPr lang="nl-NL" dirty="0"/>
              <a:t>Check UV </a:t>
            </a:r>
            <a:r>
              <a:rPr lang="nl-NL" dirty="0" err="1"/>
              <a:t>value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If</a:t>
            </a:r>
            <a:r>
              <a:rPr lang="nl-NL" dirty="0"/>
              <a:t>(</a:t>
            </a:r>
            <a:r>
              <a:rPr lang="nl-NL" dirty="0" err="1"/>
              <a:t>bubble</a:t>
            </a:r>
            <a:r>
              <a:rPr lang="nl-NL" dirty="0"/>
              <a:t>)</a:t>
            </a:r>
          </a:p>
          <a:p>
            <a:pPr lvl="1">
              <a:buFontTx/>
              <a:buChar char="-"/>
            </a:pPr>
            <a:r>
              <a:rPr lang="nl-NL" dirty="0"/>
              <a:t>Store </a:t>
            </a:r>
            <a:r>
              <a:rPr lang="nl-NL" dirty="0" err="1"/>
              <a:t>Bubble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If</a:t>
            </a:r>
            <a:r>
              <a:rPr lang="nl-NL" dirty="0"/>
              <a:t>(timer)</a:t>
            </a:r>
          </a:p>
          <a:p>
            <a:pPr lvl="1">
              <a:buFontTx/>
              <a:buChar char="-"/>
            </a:pP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Show </a:t>
            </a:r>
            <a:r>
              <a:rPr lang="nl-NL" dirty="0" err="1"/>
              <a:t>Values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2F47124-D1DB-4B08-BE04-BB4FF37447EF}"/>
              </a:ext>
            </a:extLst>
          </p:cNvPr>
          <p:cNvSpPr txBox="1">
            <a:spLocks/>
          </p:cNvSpPr>
          <p:nvPr/>
        </p:nvSpPr>
        <p:spPr>
          <a:xfrm>
            <a:off x="973823" y="1792069"/>
            <a:ext cx="4807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Setup:</a:t>
            </a:r>
          </a:p>
          <a:p>
            <a:pPr marL="0" indent="0">
              <a:buNone/>
            </a:pPr>
            <a:r>
              <a:rPr lang="nl-NL" dirty="0" err="1"/>
              <a:t>Init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Make </a:t>
            </a:r>
            <a:r>
              <a:rPr lang="nl-NL" dirty="0" err="1"/>
              <a:t>storageFile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0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DF0E3-0866-4CAA-8B31-EDDBBA07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Clock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C6D295-7C88-41A8-B1E2-25D7AFCB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bubble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sz="1200" dirty="0" err="1"/>
              <a:t>Use</a:t>
            </a:r>
            <a:r>
              <a:rPr lang="nl-NL" sz="1200" dirty="0"/>
              <a:t> RTC </a:t>
            </a:r>
            <a:r>
              <a:rPr lang="nl-NL" sz="1200" dirty="0" err="1"/>
              <a:t>library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store </a:t>
            </a:r>
            <a:r>
              <a:rPr lang="nl-NL" sz="1200" dirty="0" err="1"/>
              <a:t>the</a:t>
            </a:r>
            <a:r>
              <a:rPr lang="nl-NL" sz="1200" dirty="0"/>
              <a:t> time of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bubble</a:t>
            </a:r>
            <a:r>
              <a:rPr lang="nl-NL" sz="1200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819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65C31-ADBA-43DA-8281-DC6BA939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Storage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10C9A-5418-418C-A2D5-CCE71C63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Stores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bubble’s</a:t>
            </a:r>
            <a:r>
              <a:rPr lang="nl-NL" dirty="0"/>
              <a:t> time stamp</a:t>
            </a:r>
          </a:p>
          <a:p>
            <a:r>
              <a:rPr lang="nl-NL" dirty="0" err="1"/>
              <a:t>Creates</a:t>
            </a:r>
            <a:r>
              <a:rPr lang="nl-NL" dirty="0"/>
              <a:t> new file </a:t>
            </a:r>
            <a:r>
              <a:rPr lang="nl-NL" dirty="0" err="1"/>
              <a:t>each</a:t>
            </a:r>
            <a:r>
              <a:rPr lang="nl-NL" dirty="0"/>
              <a:t> time </a:t>
            </a:r>
            <a:r>
              <a:rPr lang="nl-NL" dirty="0" err="1"/>
              <a:t>the</a:t>
            </a:r>
            <a:r>
              <a:rPr lang="nl-NL" dirty="0"/>
              <a:t> system is </a:t>
            </a:r>
            <a:r>
              <a:rPr lang="nl-NL" dirty="0" err="1"/>
              <a:t>powered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43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CF309-8425-43D2-AD46-414FEC30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LCD screen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73E61E-BBE3-4087-AFEE-5B0E719C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Shows </a:t>
            </a:r>
            <a:r>
              <a:rPr lang="nl-NL" dirty="0" err="1"/>
              <a:t>the</a:t>
            </a:r>
            <a:r>
              <a:rPr lang="nl-NL" dirty="0"/>
              <a:t> menu on screen</a:t>
            </a:r>
          </a:p>
          <a:p>
            <a:r>
              <a:rPr lang="nl-NL" dirty="0"/>
              <a:t>The buttons </a:t>
            </a:r>
            <a:r>
              <a:rPr lang="nl-NL" dirty="0" err="1"/>
              <a:t>navigate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menu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187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8366C-AF90-4FD6-BC00-DEB7B29D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00DC43-170F-45B0-89BA-13B90A85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Calculates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76142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186</Words>
  <Application>Microsoft Office PowerPoint</Application>
  <PresentationFormat>Breedbeeld</PresentationFormat>
  <Paragraphs>43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Bubble Counter </vt:lpstr>
      <vt:lpstr>What should it do</vt:lpstr>
      <vt:lpstr>How will it do it</vt:lpstr>
      <vt:lpstr>What do we need</vt:lpstr>
      <vt:lpstr>Code Overview</vt:lpstr>
      <vt:lpstr>Clock</vt:lpstr>
      <vt:lpstr>Storage</vt:lpstr>
      <vt:lpstr>LCD screen</vt:lpstr>
      <vt:lpstr>Calculation Algorithm</vt:lpstr>
      <vt:lpstr>Menu algorithm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Counter </dc:title>
  <dc:creator>Evan Mila</dc:creator>
  <cp:lastModifiedBy>Milacic, Evan</cp:lastModifiedBy>
  <cp:revision>1</cp:revision>
  <dcterms:created xsi:type="dcterms:W3CDTF">2021-11-12T19:02:19Z</dcterms:created>
  <dcterms:modified xsi:type="dcterms:W3CDTF">2021-11-19T13:55:08Z</dcterms:modified>
</cp:coreProperties>
</file>