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1"/>
  </p:normalViewPr>
  <p:slideViewPr>
    <p:cSldViewPr snapToGrid="0" snapToObjects="1">
      <p:cViewPr varScale="1">
        <p:scale>
          <a:sx n="74" d="100"/>
          <a:sy n="7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39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47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845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81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99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4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4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82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21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7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53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7FF7-1042-B643-9C92-7B8C4CE03B68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EDB7-F6B8-2840-88F6-83B75F8B166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5747" y="0"/>
            <a:ext cx="11374582" cy="2387600"/>
          </a:xfrm>
        </p:spPr>
        <p:txBody>
          <a:bodyPr>
            <a:normAutofit/>
          </a:bodyPr>
          <a:lstStyle/>
          <a:p>
            <a:r>
              <a:rPr lang="ru-RU" sz="4000" dirty="0" smtClean="0"/>
              <a:t>Санкт-</a:t>
            </a:r>
            <a:r>
              <a:rPr lang="ru-RU" sz="4000" dirty="0" err="1" smtClean="0"/>
              <a:t>Петербурский</a:t>
            </a:r>
            <a:r>
              <a:rPr lang="ru-RU" sz="4000" dirty="0" smtClean="0"/>
              <a:t> Государственный Электротехнический Университет «ЛЭТИ» им. </a:t>
            </a:r>
            <a:r>
              <a:rPr lang="ru-RU" sz="4000" dirty="0" err="1" smtClean="0"/>
              <a:t>В.И.Ульянова</a:t>
            </a:r>
            <a:r>
              <a:rPr lang="ru-RU" sz="4000" dirty="0" smtClean="0"/>
              <a:t>-Ленина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dirty="0"/>
              <a:t>Модернизация базы данных среды контроля управления доступом в рамках интегрированной системы безопасности </a:t>
            </a:r>
            <a:r>
              <a:rPr lang="ru-RU" sz="3200" dirty="0" err="1"/>
              <a:t>VideoNet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340436" y="6102906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Студент: </a:t>
            </a:r>
            <a:r>
              <a:rPr lang="ru-RU" dirty="0" err="1" smtClean="0"/>
              <a:t>Шуин</a:t>
            </a:r>
            <a:r>
              <a:rPr lang="ru-RU" dirty="0" smtClean="0"/>
              <a:t> Иван гр. 4304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37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483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Изменение существующего функционал взаимодействия с базой данных среды СКУД ИСБ </a:t>
            </a:r>
            <a:r>
              <a:rPr lang="en-US" dirty="0" err="1" smtClean="0"/>
              <a:t>VBideoNet</a:t>
            </a:r>
            <a:r>
              <a:rPr lang="ru-RU" dirty="0" smtClean="0"/>
              <a:t> и добавление нового функционала</a:t>
            </a:r>
            <a:endParaRPr lang="ru-RU" dirty="0" smtClean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4155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/>
              <a:t>Задачи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38200" y="3599006"/>
            <a:ext cx="10515600" cy="2853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репликация </a:t>
            </a:r>
            <a:r>
              <a:rPr lang="ru-RU" dirty="0" err="1"/>
              <a:t>бд</a:t>
            </a:r>
            <a:r>
              <a:rPr lang="ru-RU" dirty="0"/>
              <a:t> </a:t>
            </a:r>
            <a:r>
              <a:rPr lang="ru-RU" dirty="0" err="1" smtClean="0"/>
              <a:t>скуд</a:t>
            </a:r>
            <a:endParaRPr lang="en-US" dirty="0" smtClean="0"/>
          </a:p>
          <a:p>
            <a:r>
              <a:rPr lang="ru-RU" dirty="0" smtClean="0"/>
              <a:t>контроль </a:t>
            </a:r>
            <a:r>
              <a:rPr lang="ru-RU" dirty="0"/>
              <a:t>коллективного и монопольного доступа к </a:t>
            </a:r>
            <a:r>
              <a:rPr lang="ru-RU" dirty="0" err="1"/>
              <a:t>бд</a:t>
            </a:r>
            <a:r>
              <a:rPr lang="ru-RU" dirty="0"/>
              <a:t> </a:t>
            </a:r>
            <a:r>
              <a:rPr lang="ru-RU" dirty="0" err="1" smtClean="0"/>
              <a:t>скуд</a:t>
            </a:r>
            <a:endParaRPr lang="en-US" dirty="0" smtClean="0"/>
          </a:p>
          <a:p>
            <a:r>
              <a:rPr lang="ru-RU" dirty="0"/>
              <a:t>синхронизация </a:t>
            </a:r>
            <a:r>
              <a:rPr lang="ru-RU" dirty="0" smtClean="0"/>
              <a:t>изменений</a:t>
            </a:r>
            <a:endParaRPr lang="en-US" dirty="0" smtClean="0"/>
          </a:p>
          <a:p>
            <a:r>
              <a:rPr lang="ru-RU" dirty="0" smtClean="0"/>
              <a:t> изменение архитектуры </a:t>
            </a:r>
            <a:r>
              <a:rPr lang="ru-RU" dirty="0"/>
              <a:t>центрального сервера </a:t>
            </a:r>
            <a:r>
              <a:rPr lang="ru-RU" dirty="0" err="1"/>
              <a:t>бд</a:t>
            </a:r>
            <a:r>
              <a:rPr lang="ru-RU" dirty="0"/>
              <a:t> </a:t>
            </a:r>
            <a:r>
              <a:rPr lang="ru-RU" dirty="0" err="1" smtClean="0"/>
              <a:t>VideoNe</a:t>
            </a:r>
            <a:r>
              <a:rPr lang="en-US" dirty="0" smtClean="0"/>
              <a:t>t</a:t>
            </a:r>
            <a:endParaRPr lang="ru-RU" dirty="0" smtClean="0"/>
          </a:p>
          <a:p>
            <a:r>
              <a:rPr lang="ru-RU" dirty="0" smtClean="0"/>
              <a:t>Добавление резервных </a:t>
            </a:r>
            <a:r>
              <a:rPr lang="ru-RU" dirty="0"/>
              <a:t>и </a:t>
            </a:r>
            <a:r>
              <a:rPr lang="ru-RU" dirty="0" smtClean="0"/>
              <a:t>теневых серверов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10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Структура </a:t>
            </a:r>
            <a:r>
              <a:rPr lang="ru-RU" dirty="0" err="1" smtClean="0"/>
              <a:t>фреймворка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624" y="1825625"/>
            <a:ext cx="7014751" cy="4351338"/>
          </a:xfrm>
        </p:spPr>
      </p:pic>
    </p:spTree>
    <p:extLst>
      <p:ext uri="{BB962C8B-B14F-4D97-AF65-F5344CB8AC3E}">
        <p14:creationId xmlns:p14="http://schemas.microsoft.com/office/powerpoint/2010/main" val="1911623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68</Words>
  <Application>Microsoft Office PowerPoint</Application>
  <PresentationFormat>Широкоэкранный</PresentationFormat>
  <Paragraphs>12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Санкт-Петербурский Государственный Электротехнический Университет «ЛЭТИ» им. В.И.Ульянова-Ленина</vt:lpstr>
      <vt:lpstr>Цель</vt:lpstr>
      <vt:lpstr>Структура фреймворка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Санкт-Петербурский Государственный Электротехнический Университет «ЛЭТИ» им. В.И.Ульянова-Ленина</dc:title>
  <dc:creator>пользователь Microsoft Office</dc:creator>
  <cp:lastModifiedBy>Пользователь Windows</cp:lastModifiedBy>
  <cp:revision>2</cp:revision>
  <dcterms:created xsi:type="dcterms:W3CDTF">2019-12-27T02:31:25Z</dcterms:created>
  <dcterms:modified xsi:type="dcterms:W3CDTF">2019-12-28T00:52:58Z</dcterms:modified>
</cp:coreProperties>
</file>