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f4aa090ad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f4aa090a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f4aa090ad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f4aa090ad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f4aa090ad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f4aa090ad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f4aa090ad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f4aa090ad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f4aa090ad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f4aa090ad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f4aa090ad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f4aa090ad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f4aa090ad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f4aa090ad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octAvu1WHmfFjNChu9oL1sAIwuGzIbuM/view?usp=sharing" TargetMode="External"/><Relationship Id="rId4" Type="http://schemas.openxmlformats.org/officeDocument/2006/relationships/hyperlink" Target="https://drive.google.com/file/d/1p5BXmUgPHHlKNV5AsuAFB7HflbLBta5l/view?usp=sharing" TargetMode="External"/><Relationship Id="rId5" Type="http://schemas.openxmlformats.org/officeDocument/2006/relationships/hyperlink" Target="https://drive.google.com/file/d/1YWSGxXiB4zBDi6nzYRfTDNfM9SEM-akg/view?usp=sharing" TargetMode="External"/><Relationship Id="rId6" Type="http://schemas.openxmlformats.org/officeDocument/2006/relationships/hyperlink" Target="https://drive.google.com/file/d/1lwM7jDU44GhkxfyUKCMo-1MWQ22KsMg3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ucid.app/lucidchart/b576a4f5-0fdd-4787-a02d-938c4739f45b/edit?viewport_loc=-923%2C196%2C2219%2C1149%2C0_0&amp;invitationId=inv_2e53dd02-e5d1-471b-96f9-bb082bf5df0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46899" y="1847700"/>
            <a:ext cx="6250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Project “Team 7 Company Forum”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0"/>
            <a:ext cx="53613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Syniah Peterson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Jackovich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Pulido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Jones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Students struggle preparing for the next step because they don’t have relatable guidance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Students don’t understand how </a:t>
            </a:r>
            <a:r>
              <a:rPr lang="en"/>
              <a:t>valuable</a:t>
            </a:r>
            <a:r>
              <a:rPr lang="en"/>
              <a:t> their experience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Parents, teachers, and advisors struggle to connect and get messages across to students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Middle school 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schol 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College 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Teachers, advisors, and parents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Pablo Demo - Navigation bar and Contact us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Emily Demo - Home page and Forums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Naomi Demo - FAQ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Alex Demo - Community Rules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Model: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Team 7 Company DFD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Customer/Partner Team Feedback: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 found this app to be a good idea that will help them share the experience and help someone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Customers would like to see the app allow video integration where users can upload more than just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 is on the right track and is the building block for something truly special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Enhancements: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users to  upload videos and/or lectures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users to stream/go live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users to follow other users and create groups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Challenges: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Constant communication: communication is important during group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Active collaboration: collaboration is important during group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up with deadlines: time management and project management are important with bigger projects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stuck with a feature: it is ok to ask for help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