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21:18:54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1 206 24575,'595'0'0,"-567"-2"0,53-8 0,21-3 0,-100 13 0,42-1 0,79-12 0,-77 8 0,1 1 0,-1 2 0,49 4 0,73-2 0,-79-12 0,-53 6 0,52-1 0,-13 8 0,-37 1 0,0-2 0,0-2 0,69-12 0,-66 8 0,0 1 0,0 2 0,0 2 0,46 4 0,9 0 0,-29-1 0,-41 0 0,0-1 0,-1-1 0,1-1 0,37-8 0,-49 5 0,0-1 0,-1-1 0,18-9 0,-21 9 0,1 1 0,-1 0 0,1 0 0,0 2 0,0-1 0,0 1 0,13-1 0,23 1 0,48 5 0,-49 0 0,49-5 0,-70 0-341,-1-2 0,0-1-1,36-13 1,-45 13-6485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21:18:55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24575,'2'6'0,"1"1"0,-1-1 0,1 1 0,0-1 0,1 0 0,-1 0 0,7 7 0,-8-10 0,6 7 0,1-1 0,0 0 0,0-1 0,1 0 0,17 11 0,8 7 0,-6-3 0,2-1 0,0-1 0,1-2 0,1-1 0,67 25 0,-39-18 0,-43-17 0,0-1 0,1 0 0,0-1 0,21 3 0,36 10-1365,-58-17-5461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21:18:55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0 181 24575,'132'2'0,"141"-5"0,-229-4 0,-1-2 0,74-25 0,-94 27 0,83-29 0,-34 18 0,68-13 0,-127 29-227,0-2-1,-1 1 1,0-1-1,0-1 1,14-8-1,-12 7-6598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21:18:56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24575,'4'0'0,"5"0"0,6 0 0,-1 4 0,2 2 0,-1 3 0,0 0 0,1-1 0,-1 2 0,0 0 0,-2 1 0,-3 4 0,-4-2-8191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22:57:01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088E-489E-203F-CBF7-A69C07A3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2A48-1311-E0E3-521C-DE0E491B8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C235-E090-B3ED-0264-398A227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62F5-3979-F128-4B44-7A322BA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F4E3-CCF4-A6F1-992C-D2FF410B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6DB-9D3B-F620-6B08-5D6C4DDB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D0BB9-3C18-F9EE-A878-B5F668B4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0425-CE43-497F-0EAF-ECFCD957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5CAC-8122-7E6C-9B9B-8B2616A4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2BBE-2B8D-CE67-2934-A1FC5219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0F956-2CD1-558D-8849-2AF01CD9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DA3C2-56D6-5487-EF96-5F9C7B5F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BA3B-F42B-D5A6-5ADE-C291C2B6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07F5-93F2-7B27-9D5D-63A39F55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3895-35B8-D3DB-FADD-83F27EB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0F21-C205-432D-5D4F-B2040684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68C-C8E0-01F1-CCEB-759CF350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E9B6-6D1D-CE2A-B1D2-54422FDB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948D-2167-85D5-37D6-96DB9A32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3B6-358C-1EBB-77AC-AD293FDE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91D-5D88-F094-16A7-0F5E7902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CB51-7FC9-A86A-0D70-2ACA0769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2C13-2BB8-69F8-447C-DB282CB5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DBE6-E0D1-FA9A-E8C8-6773634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C2B1-60DD-8AF0-AC13-E2CCB3D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284A-0025-4BFA-23E6-ECC1D0D2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DF2-9677-BCA1-1699-1F72C9FE5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2701F-7D88-28A0-556C-C8557A18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493A0-26CD-16E1-F0BB-F3653AC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8CE1-4B45-5BDC-AD98-382D5BD0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78A6B-E7A9-E170-2EAD-AA823BD7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1FF3-BF26-2EBF-AF37-BF5823BF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BE76-631C-5DD8-DDB0-5C27AA4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62ADA-7C31-53A4-698B-B8306196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C7AEB-56DE-6A47-8CE2-1C1FB854A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E343B-1E2F-317D-BA6A-1855D7A9F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F7F8-B366-A9D2-E322-801D47C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D2E98-7528-0D2A-54C8-6D09D3B4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5D408-1B52-34D2-6F91-42B9B6A5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8524-EA27-2FD7-442E-F5585967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C170E-0D5A-FECB-756B-6B499633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4CA1E-FB8A-ECEE-2CAC-94EF2275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FCBBC-1F11-6D01-8D1E-A6E7A85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8777A-53E8-558F-AC64-1AE22912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E1CC5-F288-0A63-3499-9FAA8289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DCC0-7AE3-04BB-B4A6-958B354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BBA0-0BBB-BE15-0DC3-82AA813C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FCAF-BFAA-CD9B-C4A9-8F54946B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080D-3087-1ECC-285B-B672A361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EB541-19CB-CE49-DBD7-DF364404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6D3C9-070C-54CA-1075-CB9F82A5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440C-7EBC-1FBA-DBBE-E9B562B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7DF1-7E8A-CB4B-2E92-89124B4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EFB36-09A2-2C76-418C-F51CBE4F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7020D-0DC2-9117-A389-4156D3D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1E7E-3501-A904-28F3-F6F66C98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9E76B-71DB-9619-2F94-04936BA0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C695-BBFB-1D05-B344-560F9ACF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6C083-A35E-699A-A9DC-74ECC149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F24D-3E75-6528-34DF-A623A838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10E7-F6F6-1620-9AD6-0F192CA0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26C3-1A62-4567-B522-C383E6EEC6B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FD83-683D-FE89-9D1C-BDAB26416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8C15-928E-9B4D-CF7D-971F1F7C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5C-ADF1-444E-9F98-4EB7B39D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5472-E111-D397-7FB5-1499B4452531}"/>
              </a:ext>
            </a:extLst>
          </p:cNvPr>
          <p:cNvSpPr/>
          <p:nvPr/>
        </p:nvSpPr>
        <p:spPr>
          <a:xfrm>
            <a:off x="2055052" y="393106"/>
            <a:ext cx="3614870" cy="2435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494E24-D2B7-58C0-3FB0-43B73FF7D608}"/>
              </a:ext>
            </a:extLst>
          </p:cNvPr>
          <p:cNvSpPr/>
          <p:nvPr/>
        </p:nvSpPr>
        <p:spPr>
          <a:xfrm>
            <a:off x="4207380" y="834981"/>
            <a:ext cx="863125" cy="871670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A40A8-6EA8-BDC3-57BE-665E8CAFE9B1}"/>
              </a:ext>
            </a:extLst>
          </p:cNvPr>
          <p:cNvSpPr txBox="1"/>
          <p:nvPr/>
        </p:nvSpPr>
        <p:spPr>
          <a:xfrm>
            <a:off x="2655843" y="1866325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3745F-DEBF-2357-326B-FF3A4BB5E402}"/>
              </a:ext>
            </a:extLst>
          </p:cNvPr>
          <p:cNvSpPr txBox="1"/>
          <p:nvPr/>
        </p:nvSpPr>
        <p:spPr>
          <a:xfrm>
            <a:off x="4249795" y="1638931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6023C-F6B0-5762-F382-708E135B7981}"/>
              </a:ext>
            </a:extLst>
          </p:cNvPr>
          <p:cNvSpPr/>
          <p:nvPr/>
        </p:nvSpPr>
        <p:spPr>
          <a:xfrm>
            <a:off x="6096000" y="364772"/>
            <a:ext cx="3614870" cy="2463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2054E-46F9-11AE-B4F9-41F87506F2EB}"/>
              </a:ext>
            </a:extLst>
          </p:cNvPr>
          <p:cNvSpPr txBox="1"/>
          <p:nvPr/>
        </p:nvSpPr>
        <p:spPr>
          <a:xfrm>
            <a:off x="6654538" y="1905066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DD37B-CD0A-1DB8-6A9D-038A1EB510C1}"/>
              </a:ext>
            </a:extLst>
          </p:cNvPr>
          <p:cNvSpPr txBox="1"/>
          <p:nvPr/>
        </p:nvSpPr>
        <p:spPr>
          <a:xfrm>
            <a:off x="8274865" y="1638931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89C43A-A70C-328C-D705-9748B78847D5}"/>
              </a:ext>
            </a:extLst>
          </p:cNvPr>
          <p:cNvSpPr/>
          <p:nvPr/>
        </p:nvSpPr>
        <p:spPr>
          <a:xfrm>
            <a:off x="7877798" y="693876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6130B4-D14C-DB86-8DCA-4582E5B65974}"/>
              </a:ext>
            </a:extLst>
          </p:cNvPr>
          <p:cNvSpPr/>
          <p:nvPr/>
        </p:nvSpPr>
        <p:spPr>
          <a:xfrm>
            <a:off x="7903435" y="1635775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9F4FBA-E3BD-585A-101D-2D1507D2DA3A}"/>
              </a:ext>
            </a:extLst>
          </p:cNvPr>
          <p:cNvSpPr/>
          <p:nvPr/>
        </p:nvSpPr>
        <p:spPr>
          <a:xfrm>
            <a:off x="8971661" y="716818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CEE16D-8A54-CB13-3452-3DFB9A24C308}"/>
              </a:ext>
            </a:extLst>
          </p:cNvPr>
          <p:cNvSpPr/>
          <p:nvPr/>
        </p:nvSpPr>
        <p:spPr>
          <a:xfrm>
            <a:off x="8992099" y="1697458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22F278-898D-7DBA-EF87-30694CFDC181}"/>
              </a:ext>
            </a:extLst>
          </p:cNvPr>
          <p:cNvSpPr/>
          <p:nvPr/>
        </p:nvSpPr>
        <p:spPr>
          <a:xfrm>
            <a:off x="2055052" y="2914040"/>
            <a:ext cx="3614870" cy="2435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81C20F-A15F-BCBD-7235-38CEF5955D51}"/>
              </a:ext>
            </a:extLst>
          </p:cNvPr>
          <p:cNvSpPr/>
          <p:nvPr/>
        </p:nvSpPr>
        <p:spPr>
          <a:xfrm>
            <a:off x="2542161" y="3606251"/>
            <a:ext cx="863125" cy="871670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09F1B-5B9E-CE8C-2CBE-FD504B445DF8}"/>
              </a:ext>
            </a:extLst>
          </p:cNvPr>
          <p:cNvSpPr txBox="1"/>
          <p:nvPr/>
        </p:nvSpPr>
        <p:spPr>
          <a:xfrm>
            <a:off x="2655843" y="4387259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B165D-011C-2A54-AFAE-A49CF612E196}"/>
              </a:ext>
            </a:extLst>
          </p:cNvPr>
          <p:cNvSpPr txBox="1"/>
          <p:nvPr/>
        </p:nvSpPr>
        <p:spPr>
          <a:xfrm>
            <a:off x="4249795" y="4159865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309B14-6665-D0F3-61F4-3A54E1073FF2}"/>
              </a:ext>
            </a:extLst>
          </p:cNvPr>
          <p:cNvSpPr/>
          <p:nvPr/>
        </p:nvSpPr>
        <p:spPr>
          <a:xfrm>
            <a:off x="6115939" y="2885706"/>
            <a:ext cx="3614870" cy="2463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0D63B-B293-DA6D-D9A1-A8A60343977C}"/>
              </a:ext>
            </a:extLst>
          </p:cNvPr>
          <p:cNvSpPr/>
          <p:nvPr/>
        </p:nvSpPr>
        <p:spPr>
          <a:xfrm>
            <a:off x="6209232" y="3422418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A7DB3-C910-EE80-3D13-E63BE8869EB7}"/>
              </a:ext>
            </a:extLst>
          </p:cNvPr>
          <p:cNvSpPr txBox="1"/>
          <p:nvPr/>
        </p:nvSpPr>
        <p:spPr>
          <a:xfrm>
            <a:off x="6654538" y="4426000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DABAA-81FC-6D81-D4BF-79FD247FB7DD}"/>
              </a:ext>
            </a:extLst>
          </p:cNvPr>
          <p:cNvSpPr txBox="1"/>
          <p:nvPr/>
        </p:nvSpPr>
        <p:spPr>
          <a:xfrm>
            <a:off x="8274865" y="4159865"/>
            <a:ext cx="8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81FEE3-5528-A5FB-7F5B-1E2EDA415CFB}"/>
              </a:ext>
            </a:extLst>
          </p:cNvPr>
          <p:cNvSpPr/>
          <p:nvPr/>
        </p:nvSpPr>
        <p:spPr>
          <a:xfrm>
            <a:off x="6234869" y="4364317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963EC9-1D2D-8756-3C33-F8369C9525E9}"/>
              </a:ext>
            </a:extLst>
          </p:cNvPr>
          <p:cNvSpPr/>
          <p:nvPr/>
        </p:nvSpPr>
        <p:spPr>
          <a:xfrm>
            <a:off x="7303095" y="3445360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674705-4565-9B24-F3BF-FABE4D77BE8C}"/>
              </a:ext>
            </a:extLst>
          </p:cNvPr>
          <p:cNvSpPr/>
          <p:nvPr/>
        </p:nvSpPr>
        <p:spPr>
          <a:xfrm>
            <a:off x="7323533" y="4426000"/>
            <a:ext cx="376015" cy="369332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5E73B-BA95-6F01-C3A5-C0A688E74A44}"/>
              </a:ext>
            </a:extLst>
          </p:cNvPr>
          <p:cNvSpPr txBox="1"/>
          <p:nvPr/>
        </p:nvSpPr>
        <p:spPr>
          <a:xfrm>
            <a:off x="430501" y="1235793"/>
            <a:ext cx="213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 for when speaker look at character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1BECFD-241F-4884-78C4-CB8B8CE21B66}"/>
              </a:ext>
            </a:extLst>
          </p:cNvPr>
          <p:cNvSpPr txBox="1"/>
          <p:nvPr/>
        </p:nvSpPr>
        <p:spPr>
          <a:xfrm>
            <a:off x="430501" y="3747798"/>
            <a:ext cx="213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 for when speaker look at character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8527A3-36D8-42CE-438F-06E104653D95}"/>
              </a:ext>
            </a:extLst>
          </p:cNvPr>
          <p:cNvSpPr txBox="1"/>
          <p:nvPr/>
        </p:nvSpPr>
        <p:spPr>
          <a:xfrm>
            <a:off x="2542161" y="5390457"/>
            <a:ext cx="30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DNN predicts fixation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1A18B-691F-08D2-6D57-9ECACB7195B9}"/>
              </a:ext>
            </a:extLst>
          </p:cNvPr>
          <p:cNvSpPr txBox="1"/>
          <p:nvPr/>
        </p:nvSpPr>
        <p:spPr>
          <a:xfrm>
            <a:off x="6422876" y="5390457"/>
            <a:ext cx="30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DNN predicts Aversion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D8772A-9402-D645-A1CD-D69AA3B2924E}"/>
              </a:ext>
            </a:extLst>
          </p:cNvPr>
          <p:cNvSpPr/>
          <p:nvPr/>
        </p:nvSpPr>
        <p:spPr>
          <a:xfrm>
            <a:off x="8460336" y="3593412"/>
            <a:ext cx="489247" cy="504127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1EEB059-8764-B966-EC79-2F9800CDF9A0}"/>
              </a:ext>
            </a:extLst>
          </p:cNvPr>
          <p:cNvSpPr/>
          <p:nvPr/>
        </p:nvSpPr>
        <p:spPr>
          <a:xfrm>
            <a:off x="6754113" y="1245178"/>
            <a:ext cx="489247" cy="504127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4D27A-2958-6E2B-C24D-E22014F55299}"/>
              </a:ext>
            </a:extLst>
          </p:cNvPr>
          <p:cNvSpPr/>
          <p:nvPr/>
        </p:nvSpPr>
        <p:spPr>
          <a:xfrm>
            <a:off x="961189" y="632385"/>
            <a:ext cx="8251176" cy="4862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C2DBFD-CE1B-B142-3411-AC53EB855DD6}"/>
              </a:ext>
            </a:extLst>
          </p:cNvPr>
          <p:cNvSpPr/>
          <p:nvPr/>
        </p:nvSpPr>
        <p:spPr>
          <a:xfrm>
            <a:off x="2521412" y="1767167"/>
            <a:ext cx="1081921" cy="1046210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2BD6E-D092-9FFF-C1F4-D647A230AF25}"/>
              </a:ext>
            </a:extLst>
          </p:cNvPr>
          <p:cNvSpPr txBox="1"/>
          <p:nvPr/>
        </p:nvSpPr>
        <p:spPr>
          <a:xfrm>
            <a:off x="2618263" y="2694333"/>
            <a:ext cx="19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Face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9F360E-583C-C242-549A-DDF5E16ABF6B}"/>
              </a:ext>
            </a:extLst>
          </p:cNvPr>
          <p:cNvSpPr/>
          <p:nvPr/>
        </p:nvSpPr>
        <p:spPr>
          <a:xfrm>
            <a:off x="1538242" y="3717419"/>
            <a:ext cx="529839" cy="512749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5B843-A9E5-F64D-CEE1-E33BF794B781}"/>
              </a:ext>
            </a:extLst>
          </p:cNvPr>
          <p:cNvSpPr txBox="1"/>
          <p:nvPr/>
        </p:nvSpPr>
        <p:spPr>
          <a:xfrm>
            <a:off x="1360607" y="4230168"/>
            <a:ext cx="19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C88083-61AA-1F72-0F5D-7942941BDCF2}"/>
              </a:ext>
            </a:extLst>
          </p:cNvPr>
          <p:cNvSpPr/>
          <p:nvPr/>
        </p:nvSpPr>
        <p:spPr>
          <a:xfrm>
            <a:off x="4817311" y="1254418"/>
            <a:ext cx="529839" cy="512749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F69A8-EB1E-C88C-A636-598CD023187A}"/>
              </a:ext>
            </a:extLst>
          </p:cNvPr>
          <p:cNvSpPr txBox="1"/>
          <p:nvPr/>
        </p:nvSpPr>
        <p:spPr>
          <a:xfrm>
            <a:off x="4639676" y="1767167"/>
            <a:ext cx="19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7B6FE2-94AA-C100-B4A4-39BFA52B4A88}"/>
              </a:ext>
            </a:extLst>
          </p:cNvPr>
          <p:cNvSpPr/>
          <p:nvPr/>
        </p:nvSpPr>
        <p:spPr>
          <a:xfrm>
            <a:off x="6787450" y="3204670"/>
            <a:ext cx="529839" cy="512749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25E17-F2E4-824C-3DD0-ACAC49C69AED}"/>
              </a:ext>
            </a:extLst>
          </p:cNvPr>
          <p:cNvSpPr txBox="1"/>
          <p:nvPr/>
        </p:nvSpPr>
        <p:spPr>
          <a:xfrm>
            <a:off x="6609815" y="3717419"/>
            <a:ext cx="19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576BDF-8E8D-3062-9693-9E059A8C48C6}"/>
              </a:ext>
            </a:extLst>
          </p:cNvPr>
          <p:cNvSpPr/>
          <p:nvPr/>
        </p:nvSpPr>
        <p:spPr>
          <a:xfrm>
            <a:off x="4303496" y="3389336"/>
            <a:ext cx="529839" cy="512749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15671-D3A2-8E1B-BD58-0EBFC2DFA983}"/>
              </a:ext>
            </a:extLst>
          </p:cNvPr>
          <p:cNvSpPr txBox="1"/>
          <p:nvPr/>
        </p:nvSpPr>
        <p:spPr>
          <a:xfrm>
            <a:off x="4125861" y="3902085"/>
            <a:ext cx="19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4</a:t>
            </a:r>
          </a:p>
        </p:txBody>
      </p:sp>
    </p:spTree>
    <p:extLst>
      <p:ext uri="{BB962C8B-B14F-4D97-AF65-F5344CB8AC3E}">
        <p14:creationId xmlns:p14="http://schemas.microsoft.com/office/powerpoint/2010/main" val="27357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5B9A-AB52-1087-1AA3-B0150464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0DE6-A644-066D-20C2-5CEBC77E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05A94-AD7C-B270-407C-80D32911B93E}"/>
              </a:ext>
            </a:extLst>
          </p:cNvPr>
          <p:cNvSpPr/>
          <p:nvPr/>
        </p:nvSpPr>
        <p:spPr>
          <a:xfrm>
            <a:off x="1545569" y="1065676"/>
            <a:ext cx="8251176" cy="4862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E61A0-C4BB-A8BA-18C8-D56F30D8CC25}"/>
              </a:ext>
            </a:extLst>
          </p:cNvPr>
          <p:cNvSpPr/>
          <p:nvPr/>
        </p:nvSpPr>
        <p:spPr>
          <a:xfrm>
            <a:off x="6445445" y="2741677"/>
            <a:ext cx="2014891" cy="1374643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B1B363-8722-B793-EDD2-5F4CFFCA117A}"/>
              </a:ext>
            </a:extLst>
          </p:cNvPr>
          <p:cNvSpPr/>
          <p:nvPr/>
        </p:nvSpPr>
        <p:spPr>
          <a:xfrm>
            <a:off x="4902036" y="3172625"/>
            <a:ext cx="529839" cy="512749"/>
          </a:xfrm>
          <a:prstGeom prst="ellipse">
            <a:avLst/>
          </a:prstGeom>
          <a:solidFill>
            <a:srgbClr val="92D05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49EA2-1E55-B240-95A7-DA4E72D26171}"/>
              </a:ext>
            </a:extLst>
          </p:cNvPr>
          <p:cNvSpPr txBox="1"/>
          <p:nvPr/>
        </p:nvSpPr>
        <p:spPr>
          <a:xfrm>
            <a:off x="4552591" y="3635645"/>
            <a:ext cx="154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Current gaze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83FE61-1385-3143-CA25-355392970EED}"/>
              </a:ext>
            </a:extLst>
          </p:cNvPr>
          <p:cNvSpPr/>
          <p:nvPr/>
        </p:nvSpPr>
        <p:spPr>
          <a:xfrm>
            <a:off x="7771998" y="3172625"/>
            <a:ext cx="529839" cy="512749"/>
          </a:xfrm>
          <a:prstGeom prst="ellipse">
            <a:avLst/>
          </a:prstGeom>
          <a:solidFill>
            <a:srgbClr val="FF000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39ACF-7B55-945E-141A-BE22BB8D4E33}"/>
              </a:ext>
            </a:extLst>
          </p:cNvPr>
          <p:cNvSpPr txBox="1"/>
          <p:nvPr/>
        </p:nvSpPr>
        <p:spPr>
          <a:xfrm>
            <a:off x="8335087" y="3262906"/>
            <a:ext cx="154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7F728-252A-F06F-9A2A-9BE9C8C87E29}"/>
              </a:ext>
            </a:extLst>
          </p:cNvPr>
          <p:cNvSpPr txBox="1"/>
          <p:nvPr/>
        </p:nvSpPr>
        <p:spPr>
          <a:xfrm>
            <a:off x="6492575" y="4035196"/>
            <a:ext cx="231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 position (probability density)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0068B0-D66E-E2E1-C4A2-2E716DFFB538}"/>
              </a:ext>
            </a:extLst>
          </p:cNvPr>
          <p:cNvSpPr/>
          <p:nvPr/>
        </p:nvSpPr>
        <p:spPr>
          <a:xfrm>
            <a:off x="6504566" y="2984207"/>
            <a:ext cx="529839" cy="5127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B20C67-2871-D2EC-CE37-6C3C4EE593DB}"/>
              </a:ext>
            </a:extLst>
          </p:cNvPr>
          <p:cNvSpPr/>
          <p:nvPr/>
        </p:nvSpPr>
        <p:spPr>
          <a:xfrm>
            <a:off x="7070111" y="3244051"/>
            <a:ext cx="529839" cy="5127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FCAE31-E74A-51D5-19AF-CCD55C166483}"/>
              </a:ext>
            </a:extLst>
          </p:cNvPr>
          <p:cNvSpPr/>
          <p:nvPr/>
        </p:nvSpPr>
        <p:spPr>
          <a:xfrm>
            <a:off x="7681701" y="3102185"/>
            <a:ext cx="529839" cy="5127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153C0-037A-2401-0ABB-440057F6759F}"/>
              </a:ext>
            </a:extLst>
          </p:cNvPr>
          <p:cNvSpPr txBox="1"/>
          <p:nvPr/>
        </p:nvSpPr>
        <p:spPr>
          <a:xfrm>
            <a:off x="6609296" y="2403153"/>
            <a:ext cx="1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 scan path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7D9B66-7720-8E38-69BA-2391F8BABF24}"/>
              </a:ext>
            </a:extLst>
          </p:cNvPr>
          <p:cNvGrpSpPr/>
          <p:nvPr/>
        </p:nvGrpSpPr>
        <p:grpSpPr>
          <a:xfrm>
            <a:off x="5443227" y="3281107"/>
            <a:ext cx="2648880" cy="223560"/>
            <a:chOff x="5443227" y="3281107"/>
            <a:chExt cx="264888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F2C557-5722-07D8-0407-65BE83D8C6FC}"/>
                    </a:ext>
                  </a:extLst>
                </p14:cNvPr>
                <p14:cNvContentPartPr/>
                <p14:nvPr/>
              </p14:nvContentPartPr>
              <p14:xfrm>
                <a:off x="5443227" y="3344107"/>
                <a:ext cx="1104840" cy="74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F2C557-5722-07D8-0407-65BE83D8C6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4587" y="3335107"/>
                  <a:ext cx="1122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504334-3AAC-F52C-D8C7-9BD860684D6D}"/>
                    </a:ext>
                  </a:extLst>
                </p14:cNvPr>
                <p14:cNvContentPartPr/>
                <p14:nvPr/>
              </p14:nvContentPartPr>
              <p14:xfrm>
                <a:off x="6887547" y="3281107"/>
                <a:ext cx="239400" cy="13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504334-3AAC-F52C-D8C7-9BD860684D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78547" y="3272467"/>
                  <a:ext cx="257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4870BB-7EC9-6155-C508-7BA0BDFB4AFA}"/>
                    </a:ext>
                  </a:extLst>
                </p14:cNvPr>
                <p14:cNvContentPartPr/>
                <p14:nvPr/>
              </p14:nvContentPartPr>
              <p14:xfrm>
                <a:off x="7383267" y="3438427"/>
                <a:ext cx="378720" cy="6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4870BB-7EC9-6155-C508-7BA0BDFB4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4267" y="3429787"/>
                  <a:ext cx="396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E0532F-B172-B810-8A11-9DC4283D6FDE}"/>
                    </a:ext>
                  </a:extLst>
                </p14:cNvPr>
                <p14:cNvContentPartPr/>
                <p14:nvPr/>
              </p14:nvContentPartPr>
              <p14:xfrm>
                <a:off x="8032707" y="3435187"/>
                <a:ext cx="59400" cy="34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E0532F-B172-B810-8A11-9DC4283D6F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24067" y="3426187"/>
                  <a:ext cx="770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93D88F-3276-209C-18EF-06C7BE994D86}"/>
                  </a:ext>
                </a:extLst>
              </p14:cNvPr>
              <p14:cNvContentPartPr/>
              <p14:nvPr/>
            </p14:nvContentPartPr>
            <p14:xfrm>
              <a:off x="1307187" y="419550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93D88F-3276-209C-18EF-06C7BE994D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187" y="41865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3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evan</dc:creator>
  <cp:lastModifiedBy>pan evan</cp:lastModifiedBy>
  <cp:revision>1</cp:revision>
  <dcterms:created xsi:type="dcterms:W3CDTF">2022-12-22T19:46:56Z</dcterms:created>
  <dcterms:modified xsi:type="dcterms:W3CDTF">2022-12-22T22:57:05Z</dcterms:modified>
</cp:coreProperties>
</file>