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09cd77a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09cd77a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09cd77a1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09cd77a1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09cd77a1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09cd77a1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d09cd77a1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d09cd77a1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d09cd77a1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d09cd77a1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09cd77a1d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09cd77a1d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d09cd77a1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d09cd77a1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d09cd77a1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d09cd77a1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Update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13 Jan 2023</a:t>
            </a:r>
            <a:r>
              <a:rPr lang="en"/>
              <a:t>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Evan Sidrow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2: Faster inference for HMMs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500" y="1749625"/>
            <a:ext cx="4109025" cy="3272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Status: Killer whale activity budget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Features: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Max depth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Dive duration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Post dive interval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Different </a:t>
            </a:r>
            <a:r>
              <a:rPr lang="en" sz="1800"/>
              <a:t>models for males and females</a:t>
            </a:r>
            <a:endParaRPr sz="1800"/>
          </a:p>
        </p:txBody>
      </p:sp>
      <p:sp>
        <p:nvSpPr>
          <p:cNvPr id="100" name="Google Shape;100;p1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7 dive types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Resting (shallow + deep)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Travelling (shallow + deep)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Foraging (shallow + deep)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Logging</a:t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 observations / depth to label dives</a:t>
            </a:r>
            <a:endParaRPr sz="1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71500"/>
            <a:ext cx="9144003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34612"/>
            <a:ext cx="9217777" cy="46088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71500"/>
            <a:ext cx="9144003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33700"/>
            <a:ext cx="8839204" cy="220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23900"/>
            <a:ext cx="8839204" cy="2209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/ Concerns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325" y="2078875"/>
            <a:ext cx="68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No state interpretation in HMM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(553 / 8118) dives are labeled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Shallow dive types are similar</a:t>
            </a:r>
            <a:endParaRPr sz="2600"/>
          </a:p>
          <a:p>
            <a:pPr indent="-393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 sz="2600"/>
              <a:t>Behaviours on </a:t>
            </a:r>
            <a:r>
              <a:rPr lang="en" sz="2600">
                <a:solidFill>
                  <a:srgbClr val="FF0000"/>
                </a:solidFill>
              </a:rPr>
              <a:t>bout</a:t>
            </a:r>
            <a:r>
              <a:rPr lang="en" sz="2600"/>
              <a:t> level, not </a:t>
            </a:r>
            <a:r>
              <a:rPr lang="en" sz="2600">
                <a:solidFill>
                  <a:srgbClr val="FF0000"/>
                </a:solidFill>
              </a:rPr>
              <a:t>dive </a:t>
            </a:r>
            <a:r>
              <a:rPr lang="en" sz="2600"/>
              <a:t>level</a:t>
            </a:r>
            <a:endParaRPr sz="2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325" y="2078875"/>
            <a:ext cx="4137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What features to use?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Hierarchical HMM?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Labels depend upon dive type?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Include accelerometer data?</a:t>
            </a:r>
            <a:endParaRPr sz="2000"/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ecology vs statistics paper?</a:t>
            </a:r>
            <a:endParaRPr sz="2000"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325" y="2231775"/>
            <a:ext cx="4277675" cy="1955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