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6418" autoAdjust="0"/>
  </p:normalViewPr>
  <p:slideViewPr>
    <p:cSldViewPr>
      <p:cViewPr varScale="1">
        <p:scale>
          <a:sx n="101" d="100"/>
          <a:sy n="101" d="100"/>
        </p:scale>
        <p:origin x="2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6297881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Model </a:t>
            </a:r>
          </a:p>
          <a:p>
            <a:r>
              <a:rPr lang="en-US" b="1" dirty="0" smtClean="0"/>
              <a:t>checking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4369169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Model </a:t>
            </a:r>
          </a:p>
          <a:p>
            <a:r>
              <a:rPr lang="en-US" b="1" dirty="0" smtClean="0"/>
              <a:t>fitting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38" y="2372820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Data </a:t>
            </a:r>
          </a:p>
          <a:p>
            <a:r>
              <a:rPr lang="en-US" b="1" dirty="0" smtClean="0"/>
              <a:t>preparation</a:t>
            </a:r>
            <a:endParaRPr lang="en-US" b="1" dirty="0"/>
          </a:p>
        </p:txBody>
      </p:sp>
      <p:cxnSp>
        <p:nvCxnSpPr>
          <p:cNvPr id="140" name="Straight Connector 139"/>
          <p:cNvCxnSpPr>
            <a:stCxn id="142" idx="0"/>
            <a:endCxn id="93" idx="2"/>
          </p:cNvCxnSpPr>
          <p:nvPr/>
        </p:nvCxnSpPr>
        <p:spPr>
          <a:xfrm flipV="1">
            <a:off x="6537329" y="2907802"/>
            <a:ext cx="1" cy="460588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0"/>
            <a:endCxn id="12" idx="2"/>
          </p:cNvCxnSpPr>
          <p:nvPr/>
        </p:nvCxnSpPr>
        <p:spPr>
          <a:xfrm flipH="1" flipV="1">
            <a:off x="2621297" y="2907802"/>
            <a:ext cx="2121" cy="465864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1"/>
            <a:endCxn id="15" idx="3"/>
          </p:cNvCxnSpPr>
          <p:nvPr/>
        </p:nvCxnSpPr>
        <p:spPr>
          <a:xfrm flipH="1" flipV="1">
            <a:off x="1104286" y="3628043"/>
            <a:ext cx="424555" cy="10799"/>
          </a:xfrm>
          <a:prstGeom prst="line">
            <a:avLst/>
          </a:prstGeom>
          <a:ln w="38100" cap="rnd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91" idx="0"/>
          </p:cNvCxnSpPr>
          <p:nvPr/>
        </p:nvCxnSpPr>
        <p:spPr>
          <a:xfrm>
            <a:off x="2623418" y="3904018"/>
            <a:ext cx="0" cy="469189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5944" y="2374402"/>
            <a:ext cx="1430706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prepData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362867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8841" y="3373666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momentuHMMData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24098" y="2374402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crawlWrap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7415" y="1254682"/>
            <a:ext cx="196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measurement error and </a:t>
            </a:r>
            <a:r>
              <a:rPr lang="en-US" sz="1600" dirty="0" smtClean="0"/>
              <a:t>regular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8729" y="1249622"/>
            <a:ext cx="184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easurement error</a:t>
            </a:r>
          </a:p>
          <a:p>
            <a:pPr algn="ctr"/>
            <a:r>
              <a:rPr lang="en-US" sz="1600" dirty="0" smtClean="0"/>
              <a:t>or </a:t>
            </a:r>
            <a:r>
              <a:rPr lang="en-US" sz="1600" dirty="0" smtClean="0"/>
              <a:t>irregular</a:t>
            </a:r>
            <a:endParaRPr lang="en-US" sz="1600" dirty="0"/>
          </a:p>
        </p:txBody>
      </p:sp>
      <p:cxnSp>
        <p:nvCxnSpPr>
          <p:cNvPr id="71" name="Straight Connector 70"/>
          <p:cNvCxnSpPr>
            <a:stCxn id="91" idx="2"/>
            <a:endCxn id="135" idx="0"/>
          </p:cNvCxnSpPr>
          <p:nvPr/>
        </p:nvCxnSpPr>
        <p:spPr>
          <a:xfrm>
            <a:off x="2623418" y="4906607"/>
            <a:ext cx="0" cy="464774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10186" y="4373207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fitHMM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3" name="Straight Connector 132"/>
          <p:cNvCxnSpPr>
            <a:stCxn id="135" idx="1"/>
            <a:endCxn id="134" idx="3"/>
          </p:cNvCxnSpPr>
          <p:nvPr/>
        </p:nvCxnSpPr>
        <p:spPr>
          <a:xfrm flipH="1">
            <a:off x="1104286" y="5636557"/>
            <a:ext cx="424555" cy="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0" y="5371381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28841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momentuHMM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1" name="Straight Connector 140"/>
          <p:cNvCxnSpPr>
            <a:stCxn id="142" idx="2"/>
            <a:endCxn id="144" idx="0"/>
          </p:cNvCxnSpPr>
          <p:nvPr/>
        </p:nvCxnSpPr>
        <p:spPr>
          <a:xfrm>
            <a:off x="6537329" y="3898742"/>
            <a:ext cx="1" cy="477889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42752" y="3368390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crwData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3" name="Straight Connector 142"/>
          <p:cNvCxnSpPr>
            <a:stCxn id="144" idx="2"/>
            <a:endCxn id="157" idx="0"/>
          </p:cNvCxnSpPr>
          <p:nvPr/>
        </p:nvCxnSpPr>
        <p:spPr>
          <a:xfrm flipH="1">
            <a:off x="6537329" y="4910031"/>
            <a:ext cx="1" cy="46135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24098" y="437663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MIfitHMM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1" name="Straight Connector 150"/>
          <p:cNvCxnSpPr>
            <a:stCxn id="135" idx="2"/>
            <a:endCxn id="152" idx="0"/>
          </p:cNvCxnSpPr>
          <p:nvPr/>
        </p:nvCxnSpPr>
        <p:spPr>
          <a:xfrm>
            <a:off x="2623418" y="5901733"/>
            <a:ext cx="2529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912715" y="629788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AIC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3" name="Straight Connector 152"/>
          <p:cNvCxnSpPr>
            <a:stCxn id="154" idx="1"/>
            <a:endCxn id="142" idx="3"/>
          </p:cNvCxnSpPr>
          <p:nvPr/>
        </p:nvCxnSpPr>
        <p:spPr>
          <a:xfrm flipH="1">
            <a:off x="7631906" y="3628043"/>
            <a:ext cx="407808" cy="5523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39714" y="3362867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42752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miSum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8" name="Straight Connector 157"/>
          <p:cNvCxnSpPr>
            <a:stCxn id="159" idx="1"/>
            <a:endCxn id="157" idx="3"/>
          </p:cNvCxnSpPr>
          <p:nvPr/>
        </p:nvCxnSpPr>
        <p:spPr>
          <a:xfrm flipH="1" flipV="1">
            <a:off x="7631906" y="5636557"/>
            <a:ext cx="407808" cy="11981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039714" y="5383362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>
            <a:stCxn id="157" idx="2"/>
            <a:endCxn id="220" idx="0"/>
          </p:cNvCxnSpPr>
          <p:nvPr/>
        </p:nvCxnSpPr>
        <p:spPr>
          <a:xfrm>
            <a:off x="6537329" y="5901733"/>
            <a:ext cx="1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24098" y="629788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pseudoRes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25" name="Straight Connector 224"/>
          <p:cNvCxnSpPr>
            <a:stCxn id="135" idx="3"/>
            <a:endCxn id="220" idx="1"/>
          </p:cNvCxnSpPr>
          <p:nvPr/>
        </p:nvCxnSpPr>
        <p:spPr>
          <a:xfrm>
            <a:off x="3717995" y="5636557"/>
            <a:ext cx="2106103" cy="928024"/>
          </a:xfrm>
          <a:prstGeom prst="line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2" idx="3"/>
            <a:endCxn id="142" idx="1"/>
          </p:cNvCxnSpPr>
          <p:nvPr/>
        </p:nvCxnSpPr>
        <p:spPr>
          <a:xfrm>
            <a:off x="3336650" y="2641102"/>
            <a:ext cx="2106102" cy="992464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1495938">
            <a:off x="3765134" y="3356086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imputation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5600" y="3965648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Multiple imputation</a:t>
            </a:r>
            <a:endParaRPr lang="en-US" sz="1600" dirty="0"/>
          </a:p>
        </p:txBody>
      </p:sp>
      <p:cxnSp>
        <p:nvCxnSpPr>
          <p:cNvPr id="51" name="Straight Connector 50"/>
          <p:cNvCxnSpPr>
            <a:stCxn id="93" idx="0"/>
            <a:endCxn id="10" idx="2"/>
          </p:cNvCxnSpPr>
          <p:nvPr/>
        </p:nvCxnSpPr>
        <p:spPr>
          <a:xfrm flipH="1" flipV="1">
            <a:off x="6537329" y="566995"/>
            <a:ext cx="1" cy="1807407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1"/>
          </p:cNvCxnSpPr>
          <p:nvPr/>
        </p:nvCxnSpPr>
        <p:spPr>
          <a:xfrm rot="10800000" flipV="1">
            <a:off x="1681149" y="298771"/>
            <a:ext cx="231566" cy="3064096"/>
          </a:xfrm>
          <a:prstGeom prst="bentConnector2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3"/>
            <a:endCxn id="93" idx="1"/>
          </p:cNvCxnSpPr>
          <p:nvPr/>
        </p:nvCxnSpPr>
        <p:spPr>
          <a:xfrm>
            <a:off x="3339179" y="298771"/>
            <a:ext cx="2484919" cy="234233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42752" y="33595"/>
            <a:ext cx="2189154" cy="533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40000" dist="23000" dir="5400000" rotWithShape="0">
              <a:schemeClr val="bg1"/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Data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586218" y="310693"/>
            <a:ext cx="2821455" cy="2074107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12715" y="33595"/>
            <a:ext cx="1426464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simData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Brett McClintock</cp:lastModifiedBy>
  <cp:revision>36</cp:revision>
  <cp:lastPrinted>2017-08-24T03:12:11Z</cp:lastPrinted>
  <dcterms:created xsi:type="dcterms:W3CDTF">2012-11-30T17:37:14Z</dcterms:created>
  <dcterms:modified xsi:type="dcterms:W3CDTF">2017-08-24T05:35:02Z</dcterms:modified>
</cp:coreProperties>
</file>