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 varScale="1">
        <p:scale>
          <a:sx n="65" d="100"/>
          <a:sy n="65" d="100"/>
        </p:scale>
        <p:origin x="222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3:30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24575,'2'33'0,"1"-2"0,2 1 0,1 0 0,11 32 0,-7-30 0,-2 0 0,-1 1 0,1 37 0,-6 375 0,-4-216 0,2 1882 0,0-2099-136,1 0-1,1 0 1,0 0-1,1 0 1,0-1-1,1 0 1,1 1-1,0-1 0,12 20 1,-7-15-6690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4:06:22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24575,'0'1729'0,"2"-1694"0,1 0 0,8 35 0,5 46 0,-13 325 0,-6-228 0,5-82 0,-5 142 0,-12-172 102,9-71-836,-5 54 1,11-57-6093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4:42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1010 0 24575,'1'30'0,"-2"-1"0,-2 1 0,-6 34 0,-32 157 0,35-191 0,3-14 0,-1 1 0,-1-1 0,-8 21 0,-2-1 0,2 1 0,-8 41 0,13-46 0,-1-1 0,-1 0 0,-25 52 0,19-50 0,-16 44 0,24-53 0,-1 0 0,-1-2 0,-2 1 0,-26 40 0,27-46 0,1 0 0,0 0 0,2 1 0,-12 32 0,12-28 0,-1 0 0,-1-1 0,-13 21 0,4-9 0,1 0 0,2 2 0,1-1 0,2 2 0,2 0 0,1 1 0,1-1 0,-5 57 0,9-62 0,-3 0 0,-13 36 0,-8 35 0,17-49 0,5-23 0,1 1 0,-4 60 0,10-78 0,0-1 0,-1 1 0,-5 22 0,4-29 0,0 0 0,-1 0 0,0 0 0,1 0 0,-2 0 0,1-1 0,-1 0 0,0 0 0,-7 8 0,4-5 0,1 1 0,0 0 0,0 0 0,1 1 0,0 0 0,0 0 0,-5 17 0,5-13 0,-1 1 0,-14 24 0,13-25 0,1-1 0,1 1 0,0 0 0,0 0 0,2 1 0,-1 0 0,2-1 0,-1 25 0,-7 31 0,2-37 0,0 1 0,-2-2 0,-26 57 0,13-36 0,-29 110 0,26-26 0,21-114-341,0 0 0,1 0-1,0 25 1,3-14-6485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4:49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24575,'0'8'0,"1"-1"0,0 0 0,1 1 0,0-1 0,0 0 0,0 0 0,1 0 0,0 0 0,0 0 0,1-1 0,0 1 0,0-1 0,1 0 0,6 7 0,19 30 0,-24-34 0,0 0 0,1 0 0,0 0 0,1-1 0,0 0 0,0 0 0,14 10 0,2-2 0,41 20 0,-21-13 0,50 44 0,-86-62 0,0 1 0,0 0 0,0 1 0,-1-1 0,0 1 0,0 1 0,-1 0 0,0 0 0,0 0 0,-1 0 0,6 12 0,-3-5 0,1-1 0,19 23 0,-21-29 0,-1 0 0,-1 1 0,9 14 0,-10-15 0,0 0 0,1 0 0,1 0 0,8 10 0,-8-11 0,-1 0 0,1 0 0,-1 1 0,-1 0 0,0 0 0,7 17 0,-7-15 0,0 0 0,1-1 0,0 1 0,10 14 0,89 90 0,-36-31 0,-51-60 0,1 0 0,0-2 0,42 37 0,-52-50 0,-1-1 0,-1 1 0,1 0 0,-1 0 0,-1 1 0,0 0 0,8 18 0,18 26 0,-27-47 0,0 0 0,1 0 0,0 0 0,0-1 0,0 0 0,1 0 0,-1 0 0,1-1 0,1 1 0,-1-2 0,0 1 0,1-1 0,0 0 0,0 0 0,0-1 0,0 0 0,14 3 0,0 1 0,0 1 0,0 2 0,-1 0 0,0 1 0,36 24 0,-7-4 0,100 46 0,-135-69 0,0 1 0,17 13 0,11 6 0,-13-8 0,0 1 0,-1 1 0,46 46 0,15 12 0,-71-63 0,-1 1 0,0 1 0,-2 0 0,22 33 0,-24-31 0,1-1 0,1-1 0,1 0 0,31 28 0,-35-37 0,5 3 0,0 1 0,-1 1 0,-1 1 0,0 0 0,13 18 0,-24-26 0,15 19 0,22 25 0,-33-43 0,-1 0 0,2-1 0,-1 0 0,1 0 0,0-1 0,19 9 0,-16-9 0,0 1 0,0 0 0,0 0 0,-1 1 0,0 1 0,0 0 0,-1 0 0,0 1 0,-1 1 0,0-1 0,14 24 0,-19-26 0,2-1 0,-1 1 0,1-1 0,0 0 0,1 0 0,-1-1 0,16 11 0,1-1 0,33 16 0,-35-21 0,0 1 0,31 25 0,-22-7 0,-24-23 0,0 0 0,0-1 0,0 0 0,12 8 0,25 19 0,-34-25 0,0-1 0,1 1 0,-1-2 0,17 9 0,-19-11-136,0 0-1,0 1 1,0-1-1,-1 1 1,1 1-1,-1-1 1,0 1-1,-1 0 0,7 9 1,-1 2-6690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4:53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24575,'914'0'0,"-880"-2"0,-1-1 0,43-10 0,-11 1 0,-26 5-1365,-6-2-5461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4:57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24575,'0'59'0,"3"0"0,14 84 0,-7-91 0,26 158 0,-5-48 0,-27-145 0,1 1 0,0-1 0,2 0 0,0 0 0,0-1 0,2 0 0,0 0 0,1-1 0,17 21 0,-18-24 0,0 1 0,-1 0 0,0 0 0,-1 1 0,-1 0 0,0 0 0,-1 0 0,-1 1 0,0 0 0,-1 0 0,0 0 0,0 24 0,0-13 54,9 47-1,-2-16-1525,-6-27-5354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5:08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2925 1 24575,'-1'8'0,"0"-1"0,0 1 0,-1 0 0,0-1 0,-5 14 0,-6 20 0,5 37 0,7-55 0,-1 0 0,-8 33 0,6-41 0,3-8 0,-1 0 0,1 0 0,-2 0 0,1 0 0,-1 0 0,0 0 0,0-1 0,-1 1 0,0-1 0,0 0 0,0 0 0,-10 10 0,-38 37 0,44-42 0,-1 0 0,-1-1 0,0 0 0,0-1 0,-1 0 0,0-1 0,-1 0 0,0 0 0,-12 5 0,5-6 0,0 1 0,0 0 0,1 2 0,-25 17 0,-61 59 0,75-59 0,-2-1 0,0-2 0,-2-1 0,-50 27 0,-42 19 0,106-59 0,0 1 0,-20 15 0,21-14 0,1 0 0,-32 14 0,35-20 0,0 1 0,1 0 0,0 0 0,0 2 0,1-1 0,-12 12 0,17-15 0,-2 1 0,1-1 0,0 0 0,-1-1 0,0 0 0,0 0 0,-19 4 0,15-4 0,0 1 0,0 0 0,-15 8 0,19-7 0,2 0 0,-1 0 0,1 1 0,0 0 0,0 1 0,1 0 0,0-1 0,-8 14 0,8-11 0,-1 0 0,0 0 0,-1-1 0,0 0 0,-12 10 0,8-9 0,-3 1 0,0 1 0,1 0 0,0 2 0,-14 18 0,-85 134 0,95-137 0,-10 16 0,-2-2 0,-63 70 0,65-79 0,-8 7 0,4-3 0,27-32 0,1 0 0,-1 0 0,1-1 0,-2 1 0,1-1 0,-11 7 0,-13 5 0,-56 23 0,49-25 0,-75 25 0,73-28 0,-49 23 0,43-16 0,24-11 0,2 1 0,-26 16 0,9-3 0,19-13 0,1 1 0,0 1 0,0 0 0,-13 14 0,20-17 0,-1-1 0,1 0 0,-18 11 0,17-13 0,0 1 0,0 1 0,0 0 0,-10 11 0,-10 19 0,2 2 0,2 1 0,-24 48 0,19-33 0,11-23 0,-2-2 0,-1 0 0,-33 33 0,38-47-1365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5:17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1403 24575,'73'2'0,"-35"-1"0,-1-1 0,76-9 0,-94 4 0,0-2 0,-1 0 0,1 0 0,-2-2 0,1-1 0,-1 0 0,16-13 0,10-4 0,12-12 0,-43 29 0,0 2 0,0-1 0,1 1 0,0 1 0,0 0 0,26-8 0,74-8 0,-85 20 0,-1-2 0,1-1 0,-1-2 0,32-12 0,103-60 0,-122 62 0,-28 13 0,0 0 0,0-1 0,-1 0 0,0-1 0,15-11 0,-9 1 0,1 1 0,1 1 0,1 1 0,0 0 0,0 2 0,1 0 0,33-13 0,2 8 0,-29 10 0,0-2 0,0 0 0,-1-2 0,45-26 0,-62 31 0,0 1 0,1 0 0,0 0 0,0 1 0,0 1 0,0-1 0,14-1 0,3 1 0,42-1 0,-31 3 0,104-17 0,-92 11 0,-29 5 0,1 0 0,-1-2 0,0-1 0,0-1 0,-1 0 0,0-2 0,0 0 0,22-15 0,55-31 0,0 1 0,-60 32 0,0 2 0,1 1 0,1 2 0,1 1 0,0 2 0,1 2 0,0 2 0,70-8 0,35-11 0,-103 18 0,1 2 0,62-5 0,-96 13 0,0 0 0,0 0 0,-1-1 0,1 0 0,-1-1 0,0 0 0,1-1 0,-1 0 0,-1 0 0,1-1 0,-1 0 0,1-1 0,7-6 0,1 1 0,1 1 0,0 0 0,1 2 0,21-8 0,-20 9 0,-1 0 0,0-2 0,30-19 0,-3-11 0,-38 31 0,0 1 0,1 0 0,0 0 0,0 0 0,0 1 0,14-7 0,-2 5-195,0 0 0,1 2 0,-1 0 0,1 1 0,0 1 0,41-1 0,-35 4-6631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3:4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1559 24575,'1'-6'0,"0"0"0,0-1 0,1 1 0,-1 0 0,2 1 0,-1-1 0,0 0 0,1 1 0,0-1 0,0 1 0,1 0 0,6-8 0,1 0 0,1 0 0,0 0 0,18-13 0,-5 6 0,2 1 0,41-24 0,-56 37 0,0 1 0,1 0 0,0 0 0,0 1 0,0 1 0,1 0 0,-1 1 0,23-1 0,-12 2 0,0-2 0,0 0 0,-1-2 0,1 0 0,-1-2 0,0-1 0,40-19 0,20-10 0,-30 14 0,0-1 0,-2-3 0,80-56 0,-105 63 0,128-90 0,-137 100 0,-4 3 0,0-1 0,0 0 0,-1-1 0,0 0 0,-1-1 0,0 0 0,0-1 0,-1 0 0,11-16 0,21-34 0,113-157 0,-105 154 0,77-77 0,-97 114 0,1 1 0,0 2 0,2 1 0,54-28 0,-35 25 0,1 3 0,82-26 0,-134 49-7,25-8-672,50-21 0,-39 9-6147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3:54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1522 24575,'29'-25'0,"1"2"0,1 1 0,38-20 0,56-41 0,4-31 0,-5 3 0,-112 102 0,0 1 0,1 0 0,-1 0 0,2 1 0,-1 1 0,1 1 0,-1-1 0,2 2 0,-1 0 0,0 1 0,1 0 0,-1 1 0,1 1 0,23 1 0,-25 0 0,0 0 0,-1-1 0,1 0 0,-1-1 0,0 0 0,1-1 0,-1-1 0,0 0 0,-1 0 0,1-1 0,-1-1 0,0 0 0,0 0 0,-1-1 0,1 0 0,16-17 0,3-5 0,7-4 0,-2-2 0,-2-1 0,33-45 0,-51 60 0,0 0 0,2 1 0,0 1 0,2 0 0,33-26 0,-39 36 0,0 0 0,0 0 0,1 2 0,0 0 0,0 0 0,1 1 0,0 1 0,0 0 0,0 1 0,26-3 0,-24 5 0,0-1 0,-1 0 0,1-1 0,0-1 0,-1-1 0,0-1 0,20-11 0,7-7 0,47-38 0,-40 28 0,-46 31 0,1 1 0,-1-1 0,0 0 0,0 0 0,0-1 0,0 1 0,-1-1 0,1 1 0,-1-1 0,-1 0 0,1-1 0,-1 1 0,0 0 0,3-9 0,-2-3 0,0-1 0,-1 0 0,0-23 0,-2 20 0,1 0 0,5-22 0,-5 37 0,1 0 0,0 0 0,0 0 0,0 0 0,1 1 0,0-1 0,0 0 0,0 1 0,0 0 0,1 0 0,5-5 0,8-3-1365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4:04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24575,'0'1369'-1365,"0"-1341"-5461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3:54:17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0 24575,'-51'285'0,"46"-261"0,2 0 0,1 1 0,1-1 0,1 0 0,0 1 0,2-1 0,2 0 0,5 27 0,0 7 0,-2 0 0,-3 1 0,-7 98 0,1-40 0,0-17 0,5 117 0,11-137 0,0-4 0,-9 295 0,-7-204 0,4-46 0,-5 140 0,-12-173 0,9-63 0,-4 46 0,10 30 0,1-67 0,-2 1 0,-1 0 0,-9 52 0,1-28-53,3 0 0,2 0 0,6 101 1,0-74-1102,-1-51-5672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4:04:56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1523 24575,'3'-1'0,"0"0"0,0 0 0,0 0 0,-1-1 0,1 1 0,-1-1 0,1 1 0,-1-1 0,0 0 0,1 0 0,-1 0 0,3-4 0,4-3 0,48-48 0,-45 42 0,2 1 0,0 1 0,1 0 0,24-16 0,-30 23 0,7-5 0,2 0 0,0 1 0,0 1 0,0 0 0,1 1 0,0 2 0,1 0 0,22-4 0,-17 6 0,0-1 0,0-2 0,-1 0 0,0-1 0,36-18 0,23-5 0,-60 24 0,0-1 0,-1-1 0,29-16 0,-3-3 0,-25 16 0,-1-1 0,39-31 0,-27 15 0,1 1 0,41-24 0,-45 30 0,-2-1 0,0-2 0,-1 0 0,41-52 0,-35 39 0,-7 7 0,36-59 0,-42 57 0,50-59 0,-53 73 0,-3 2 0,29-24 0,-37 35 0,0 1 0,0 1 0,1-1 0,0 1 0,0 1 0,0-1 0,15-3 0,7-3 0,0-2 0,-1 0 0,46-29 0,-36 18 0,-21 11 0,1 1 0,0 1 0,1 1 0,24-8 0,-38 16-34,27-9 87,0 0 0,49-25-1,-74 31-139,-1 0-1,1 0 0,-1-1 1,-1 0-1,1 0 1,0 0-1,-1-1 0,0 0 1,-1 0-1,1-1 1,-1 1-1,-1-1 0,1 0 1,-1-1-1,0 1 1,3-11-1,0-8-6738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4:05:0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1401 24575,'22'0'0,"-1"-2"0,0 0 0,1-2 0,-1 0 0,-1-1 0,1-1 0,29-14 0,-23 7 0,0-1 0,-1-1 0,0-2 0,39-33 0,-40 31 0,0 2 0,47-25 0,-44 26 0,1 0 0,31-27 0,36-37 0,99-79 0,-180 147 0,-1-1 0,24-29 0,-29 30 0,2 0 0,-1 1 0,2 0 0,-1 1 0,18-12 0,5 4 0,1 1 0,47-16 0,-50 22 0,0-2 0,-1-1 0,39-25 0,-34 14 0,-14 9 0,1 1 0,0 1 0,46-20 0,-46 25 0,0-1 0,0-1 0,-1-1 0,-1-1 0,0-1 0,-1-1 0,0-1 0,-1 0 0,-1-2 0,-1 0 0,0-1 0,-2 0 0,0-1 0,19-35 0,-22 31 30,2 2 0,0 0 0,18-21 0,-24 34-195,0 1 0,0-1 0,1 2 0,0-1 0,0 1 0,1 0 0,-1 1 0,22-10 0,-3 6-6661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4:06:01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0 24575,'0'1860'0,"-2"-1840"0,0 0 0,-1 0 0,-6 24 0,3-20 0,-4 42 0,7 307 0,5-193 0,-2-149 0,-2 0 0,0 0 0,-13 52 0,7-37 0,2 1 0,3 0 0,1 0 0,6 48 0,-2 1 0,-2 1-1365,0-69-5461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14:06:11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24575,'0'1337'-1365,"0"-1309"-5461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4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3636"/>
              </p:ext>
            </p:extLst>
          </p:nvPr>
        </p:nvGraphicFramePr>
        <p:xfrm>
          <a:off x="152400" y="5104301"/>
          <a:ext cx="653502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5483860" imgH="2632489" progId="Word.Document.8">
                  <p:embed/>
                </p:oleObj>
              </mc:Choice>
              <mc:Fallback>
                <p:oleObj name="Document" r:id="rId3" imgW="5483860" imgH="26324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04301"/>
                        <a:ext cx="6535024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CDF96-BE8D-4F25-B573-5ECD3FC2E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011363"/>
            <a:ext cx="2996320" cy="30306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57EE5-4ACC-45E1-B2F0-02B2D7D2DD47}"/>
              </a:ext>
            </a:extLst>
          </p:cNvPr>
          <p:cNvSpPr txBox="1"/>
          <p:nvPr/>
        </p:nvSpPr>
        <p:spPr>
          <a:xfrm>
            <a:off x="152400" y="4648200"/>
            <a:ext cx="609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Start;</a:t>
            </a:r>
            <a:r>
              <a:rPr lang="en-US" sz="1600" dirty="0"/>
              <a:t> Discrete Math and Programming 1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Discrete Math;</a:t>
            </a:r>
            <a:r>
              <a:rPr lang="en-US" sz="1600" dirty="0"/>
              <a:t> Programming 1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Programming 1; </a:t>
            </a:r>
            <a:r>
              <a:rPr lang="en-US" sz="1600" dirty="0"/>
              <a:t>Programming 2 and Computer Organization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Programming 2; </a:t>
            </a:r>
            <a:r>
              <a:rPr lang="en-US" sz="1600" dirty="0"/>
              <a:t>Computer Organization, Algorithms, and High-Level Languages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Computer Organization; </a:t>
            </a:r>
            <a:r>
              <a:rPr lang="en-US" sz="1600" dirty="0"/>
              <a:t>Algorithms, High-Level Languages, and Operating Systems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Algorithms; </a:t>
            </a:r>
            <a:r>
              <a:rPr lang="en-US" sz="1600" dirty="0"/>
              <a:t>High-Level Languages, Operating Systems, and Theory of Computation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High-Level Languages; </a:t>
            </a:r>
            <a:r>
              <a:rPr lang="en-US" sz="1600" dirty="0"/>
              <a:t>Operating Systems and Theory of Computation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Operating Systems; </a:t>
            </a:r>
            <a:r>
              <a:rPr lang="en-US" sz="1600" dirty="0"/>
              <a:t>Theory of Computation and Compilers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Theory of Computation; </a:t>
            </a:r>
            <a:r>
              <a:rPr lang="en-US" sz="1600" dirty="0"/>
              <a:t>Compilers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Compilers; </a:t>
            </a:r>
            <a:r>
              <a:rPr lang="en-US" sz="1600" dirty="0"/>
              <a:t>Senior Seminar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Senior Seminar;</a:t>
            </a:r>
            <a:r>
              <a:rPr lang="en-US" sz="1600" dirty="0"/>
              <a:t> End enqueued</a:t>
            </a:r>
          </a:p>
          <a:p>
            <a:r>
              <a:rPr lang="en-US" sz="1600" dirty="0">
                <a:highlight>
                  <a:srgbClr val="FFFF00"/>
                </a:highlight>
              </a:rPr>
              <a:t>End;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AC8B9-68B6-4B59-B0C7-19AFFA7E10C1}"/>
              </a:ext>
            </a:extLst>
          </p:cNvPr>
          <p:cNvSpPr txBox="1"/>
          <p:nvPr/>
        </p:nvSpPr>
        <p:spPr>
          <a:xfrm flipH="1">
            <a:off x="937259" y="1722438"/>
            <a:ext cx="14020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Alaska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California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Hawaii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New York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Oregon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Texas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Vermont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CFC59-7620-4FD9-94BE-B98D9BDE777F}"/>
              </a:ext>
            </a:extLst>
          </p:cNvPr>
          <p:cNvSpPr txBox="1"/>
          <p:nvPr/>
        </p:nvSpPr>
        <p:spPr>
          <a:xfrm>
            <a:off x="2567940" y="1330023"/>
            <a:ext cx="37033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Alaska   California   Hawaii   New York   Oregon   Texas   Vermont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4654D-B8E6-453E-A22B-1BA3202C281A}"/>
              </a:ext>
            </a:extLst>
          </p:cNvPr>
          <p:cNvSpPr txBox="1"/>
          <p:nvPr/>
        </p:nvSpPr>
        <p:spPr>
          <a:xfrm>
            <a:off x="2545081" y="1626393"/>
            <a:ext cx="37033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0     0       0     0      1     0     0</a:t>
            </a:r>
          </a:p>
          <a:p>
            <a:r>
              <a:rPr lang="en-US" sz="2200" dirty="0"/>
              <a:t>  0     0       0     0      0     0     0</a:t>
            </a:r>
          </a:p>
          <a:p>
            <a:r>
              <a:rPr lang="en-US" sz="2200" dirty="0"/>
              <a:t>  1     1       0     1      0     1     0</a:t>
            </a:r>
          </a:p>
          <a:p>
            <a:r>
              <a:rPr lang="en-US" sz="2200" dirty="0"/>
              <a:t>  0     0       0     0      0     0     0</a:t>
            </a:r>
          </a:p>
          <a:p>
            <a:r>
              <a:rPr lang="en-US" sz="2200" dirty="0"/>
              <a:t>  0     0       0     0      0     0     0</a:t>
            </a:r>
          </a:p>
          <a:p>
            <a:r>
              <a:rPr lang="en-US" sz="2200" dirty="0"/>
              <a:t>  0     0       1     0      0     0     1</a:t>
            </a:r>
          </a:p>
          <a:p>
            <a:r>
              <a:rPr lang="en-US" sz="2200" dirty="0"/>
              <a:t>  1     1       0     0      0     0     0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B367E-0291-4DAC-8A46-C639BAD8392E}"/>
              </a:ext>
            </a:extLst>
          </p:cNvPr>
          <p:cNvSpPr txBox="1"/>
          <p:nvPr/>
        </p:nvSpPr>
        <p:spPr>
          <a:xfrm flipH="1">
            <a:off x="1094825" y="6074911"/>
            <a:ext cx="14020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Alaska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California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Hawaii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New York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Oregon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Texas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Vermont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6E6C5-E9A0-428C-815A-BA70225BE34B}"/>
              </a:ext>
            </a:extLst>
          </p:cNvPr>
          <p:cNvSpPr txBox="1"/>
          <p:nvPr/>
        </p:nvSpPr>
        <p:spPr>
          <a:xfrm flipH="1">
            <a:off x="2438400" y="6053822"/>
            <a:ext cx="413249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Oregon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Alaska, California, New York, Texas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Hawaii, Vermont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Alaska, California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(No, F comes too early)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(No, does not start at 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(No, B comes too early)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(No, repeats C and misses 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 (No, G comes too early)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D6ABD-B012-4875-9A76-129698902904}"/>
              </a:ext>
            </a:extLst>
          </p:cNvPr>
          <p:cNvSpPr txBox="1"/>
          <p:nvPr/>
        </p:nvSpPr>
        <p:spPr>
          <a:xfrm>
            <a:off x="868681" y="4678681"/>
            <a:ext cx="4922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Atlanta -&gt; Washington: 600</a:t>
            </a:r>
          </a:p>
          <a:p>
            <a:r>
              <a:rPr lang="en-US" dirty="0"/>
              <a:t>Atlanta -&gt; Houston: 800</a:t>
            </a:r>
          </a:p>
          <a:p>
            <a:r>
              <a:rPr lang="en-US" dirty="0"/>
              <a:t>Atlanta -&gt; Dallas: 1900</a:t>
            </a:r>
          </a:p>
          <a:p>
            <a:r>
              <a:rPr lang="en-US" dirty="0"/>
              <a:t>Atlanta -&gt; Austin: 2100</a:t>
            </a:r>
          </a:p>
          <a:p>
            <a:r>
              <a:rPr lang="en-US" dirty="0"/>
              <a:t>Atlanta -&gt; Denver: 2680</a:t>
            </a:r>
          </a:p>
          <a:p>
            <a:r>
              <a:rPr lang="en-US" dirty="0"/>
              <a:t>Atlanta -&gt; Chicago: 2800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CA325-9CE3-4A3F-8348-0AD0136F6D5B}"/>
              </a:ext>
            </a:extLst>
          </p:cNvPr>
          <p:cNvSpPr txBox="1"/>
          <p:nvPr/>
        </p:nvSpPr>
        <p:spPr>
          <a:xfrm>
            <a:off x="266700" y="4648200"/>
            <a:ext cx="632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at Node 0;</a:t>
            </a:r>
          </a:p>
          <a:p>
            <a:r>
              <a:rPr lang="en-US" sz="2000" dirty="0"/>
              <a:t>Paths 0-1 and 0-2 available, 0-2 cheapest;</a:t>
            </a:r>
          </a:p>
          <a:p>
            <a:r>
              <a:rPr lang="en-US" sz="2000" dirty="0"/>
              <a:t>Paths 0-1, 2-5, and 2-4 available, 2-5 cheapest;</a:t>
            </a:r>
          </a:p>
          <a:p>
            <a:r>
              <a:rPr lang="en-US" sz="2000" dirty="0"/>
              <a:t>Paths 0-1, 2-4, 5-1, and 5-4 available,  5-1 cheapest;</a:t>
            </a:r>
          </a:p>
          <a:p>
            <a:r>
              <a:rPr lang="en-US" sz="2000" dirty="0"/>
              <a:t>Paths 1-3, 2-4, and 5-4 available, 5-4 cheapest;</a:t>
            </a:r>
          </a:p>
          <a:p>
            <a:r>
              <a:rPr lang="en-US" sz="2000" dirty="0"/>
              <a:t>Paths 1-3 and 4-3, 1-3 cheapest;</a:t>
            </a:r>
          </a:p>
          <a:p>
            <a:endParaRPr lang="en-US" sz="2000" dirty="0"/>
          </a:p>
          <a:p>
            <a:r>
              <a:rPr lang="en-US" sz="2000" dirty="0"/>
              <a:t>Minimal Spanning Tree: {{0,2},{2,5},{5,1},{5,4},{1,3}}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5E5A33-AD09-48A5-9AC9-B8C1E10C0AF7}"/>
                  </a:ext>
                </a:extLst>
              </p14:cNvPr>
              <p14:cNvContentPartPr/>
              <p14:nvPr/>
            </p14:nvContentPartPr>
            <p14:xfrm>
              <a:off x="972295" y="2004295"/>
              <a:ext cx="42840" cy="119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5E5A33-AD09-48A5-9AC9-B8C1E10C0A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655" y="1986295"/>
                <a:ext cx="78480" cy="12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EB3BAC-254D-4A83-A229-2FF090F89BD8}"/>
                  </a:ext>
                </a:extLst>
              </p14:cNvPr>
              <p14:cNvContentPartPr/>
              <p14:nvPr/>
            </p14:nvContentPartPr>
            <p14:xfrm>
              <a:off x="1160215" y="2673895"/>
              <a:ext cx="810000" cy="561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EB3BAC-254D-4A83-A229-2FF090F89B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215" y="2656255"/>
                <a:ext cx="8456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30EF67-2800-40E0-B83C-5F2037050499}"/>
                  </a:ext>
                </a:extLst>
              </p14:cNvPr>
              <p14:cNvContentPartPr/>
              <p14:nvPr/>
            </p14:nvContentPartPr>
            <p14:xfrm>
              <a:off x="2238415" y="1890175"/>
              <a:ext cx="705600" cy="548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30EF67-2800-40E0-B83C-5F20370504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0775" y="1872175"/>
                <a:ext cx="74124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381605-A77C-467C-A4BA-35ECF44CE873}"/>
                  </a:ext>
                </a:extLst>
              </p14:cNvPr>
              <p14:cNvContentPartPr/>
              <p14:nvPr/>
            </p14:nvContentPartPr>
            <p14:xfrm>
              <a:off x="2074615" y="2684335"/>
              <a:ext cx="360" cy="50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381605-A77C-467C-A4BA-35ECF44CE8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6615" y="2666695"/>
                <a:ext cx="360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880A15-FB6D-451D-9F3E-65F0FE87BA4D}"/>
                  </a:ext>
                </a:extLst>
              </p14:cNvPr>
              <p14:cNvContentPartPr/>
              <p14:nvPr/>
            </p14:nvContentPartPr>
            <p14:xfrm>
              <a:off x="3105655" y="1992775"/>
              <a:ext cx="25200" cy="119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880A15-FB6D-451D-9F3E-65F0FE87BA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87655" y="1974775"/>
                <a:ext cx="60840" cy="122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B381FF-0D21-4046-AFB1-8CD5A7A63E5F}"/>
              </a:ext>
            </a:extLst>
          </p:cNvPr>
          <p:cNvSpPr txBox="1"/>
          <p:nvPr/>
        </p:nvSpPr>
        <p:spPr>
          <a:xfrm>
            <a:off x="4289181" y="1710035"/>
            <a:ext cx="222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   Pair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4BF64-C5D3-4ECC-8519-4A465F85D4B9}"/>
              </a:ext>
            </a:extLst>
          </p:cNvPr>
          <p:cNvSpPr txBox="1"/>
          <p:nvPr/>
        </p:nvSpPr>
        <p:spPr>
          <a:xfrm>
            <a:off x="4629152" y="2125533"/>
            <a:ext cx="543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9622A-CCCA-4AD2-A8ED-99C9DCE153B8}"/>
              </a:ext>
            </a:extLst>
          </p:cNvPr>
          <p:cNvSpPr txBox="1"/>
          <p:nvPr/>
        </p:nvSpPr>
        <p:spPr>
          <a:xfrm>
            <a:off x="5573590" y="2078012"/>
            <a:ext cx="827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(2,5) (1,5)</a:t>
            </a:r>
          </a:p>
          <a:p>
            <a:r>
              <a:rPr lang="en-US" dirty="0"/>
              <a:t>(0,2)</a:t>
            </a:r>
          </a:p>
          <a:p>
            <a:r>
              <a:rPr lang="en-US" dirty="0"/>
              <a:t>(4,5)</a:t>
            </a:r>
          </a:p>
          <a:p>
            <a:r>
              <a:rPr lang="en-US" dirty="0"/>
              <a:t>(1,3)</a:t>
            </a:r>
          </a:p>
          <a:p>
            <a:r>
              <a:rPr lang="en-US" dirty="0"/>
              <a:t>(3,4)</a:t>
            </a:r>
          </a:p>
          <a:p>
            <a:r>
              <a:rPr lang="en-US" dirty="0"/>
              <a:t>(0,1)</a:t>
            </a:r>
          </a:p>
          <a:p>
            <a:r>
              <a:rPr lang="en-US" dirty="0"/>
              <a:t>(2,4)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A0910-2206-485F-A107-FBE3A5CFD940}"/>
              </a:ext>
            </a:extLst>
          </p:cNvPr>
          <p:cNvSpPr txBox="1"/>
          <p:nvPr/>
        </p:nvSpPr>
        <p:spPr>
          <a:xfrm>
            <a:off x="457201" y="5051181"/>
            <a:ext cx="5438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2-5 cheapest; no cycle</a:t>
            </a:r>
          </a:p>
          <a:p>
            <a:r>
              <a:rPr lang="en-US" dirty="0"/>
              <a:t>Edge 1-5 cheapest; no cycle</a:t>
            </a:r>
          </a:p>
          <a:p>
            <a:r>
              <a:rPr lang="en-US" dirty="0"/>
              <a:t>Edge 0-2 cheapest; no cycle</a:t>
            </a:r>
          </a:p>
          <a:p>
            <a:r>
              <a:rPr lang="en-US" dirty="0"/>
              <a:t>Edge 4-5 cheapest; no cycle</a:t>
            </a:r>
          </a:p>
          <a:p>
            <a:r>
              <a:rPr lang="en-US" dirty="0"/>
              <a:t>Edge 1-3 cheapest; no cycle</a:t>
            </a:r>
          </a:p>
          <a:p>
            <a:endParaRPr lang="en-US" dirty="0"/>
          </a:p>
          <a:p>
            <a:r>
              <a:rPr lang="en-US" dirty="0"/>
              <a:t>Edges = Nodes-1; Completed</a:t>
            </a:r>
          </a:p>
          <a:p>
            <a:endParaRPr lang="en-US" dirty="0"/>
          </a:p>
          <a:p>
            <a:r>
              <a:rPr lang="en-US" sz="2400" dirty="0"/>
              <a:t>Minimal Spanning Tree: {{0,2},{2,5},{5,1},{5,4},{1,3}}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8F00D1-0A41-4DED-89E5-781FD8C2F501}"/>
                  </a:ext>
                </a:extLst>
              </p14:cNvPr>
              <p14:cNvContentPartPr/>
              <p14:nvPr/>
            </p14:nvContentPartPr>
            <p14:xfrm>
              <a:off x="1312495" y="2757055"/>
              <a:ext cx="798480" cy="54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8F00D1-0A41-4DED-89E5-781FD8C2F5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4495" y="2739055"/>
                <a:ext cx="83412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4FB529-35B5-420A-8EAA-9F1C478913B8}"/>
                  </a:ext>
                </a:extLst>
              </p14:cNvPr>
              <p14:cNvContentPartPr/>
              <p14:nvPr/>
            </p14:nvContentPartPr>
            <p14:xfrm>
              <a:off x="2379175" y="2003935"/>
              <a:ext cx="736920" cy="50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4FB529-35B5-420A-8EAA-9F1C478913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1175" y="1985935"/>
                <a:ext cx="7725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7C8E6E-ADF7-4749-B26D-F51A1A938AFC}"/>
                  </a:ext>
                </a:extLst>
              </p14:cNvPr>
              <p14:cNvContentPartPr/>
              <p14:nvPr/>
            </p14:nvContentPartPr>
            <p14:xfrm>
              <a:off x="1146535" y="2086375"/>
              <a:ext cx="25560" cy="118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7C8E6E-ADF7-4749-B26D-F51A1A938A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8535" y="2068375"/>
                <a:ext cx="61200" cy="12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426827-2129-45BB-A139-40CFEB15318E}"/>
                  </a:ext>
                </a:extLst>
              </p14:cNvPr>
              <p14:cNvContentPartPr/>
              <p14:nvPr/>
            </p14:nvContentPartPr>
            <p14:xfrm>
              <a:off x="2250655" y="2777935"/>
              <a:ext cx="360" cy="491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426827-2129-45BB-A139-40CFEB153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2655" y="2760295"/>
                <a:ext cx="360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001FCD-ED9D-434E-8DB8-82A2A5C0E745}"/>
                  </a:ext>
                </a:extLst>
              </p14:cNvPr>
              <p14:cNvContentPartPr/>
              <p14:nvPr/>
            </p14:nvContentPartPr>
            <p14:xfrm>
              <a:off x="3281335" y="2074495"/>
              <a:ext cx="13320" cy="118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001FCD-ED9D-434E-8DB8-82A2A5C0E7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3695" y="2056855"/>
                <a:ext cx="48960" cy="121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7455D-8C4C-4FE7-B5D7-194CB2F8E150}"/>
              </a:ext>
            </a:extLst>
          </p:cNvPr>
          <p:cNvSpPr txBox="1"/>
          <p:nvPr/>
        </p:nvSpPr>
        <p:spPr>
          <a:xfrm>
            <a:off x="152400" y="5342900"/>
            <a:ext cx="647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Prim’s Algorithm:</a:t>
            </a:r>
          </a:p>
          <a:p>
            <a:r>
              <a:rPr lang="en-US" sz="1600" dirty="0"/>
              <a:t>Start at SP;</a:t>
            </a:r>
          </a:p>
          <a:p>
            <a:r>
              <a:rPr lang="en-US" sz="1600" dirty="0"/>
              <a:t>Paths SP-Ma and SP-DM available, SP-DM cheapest;</a:t>
            </a:r>
          </a:p>
          <a:p>
            <a:r>
              <a:rPr lang="en-US" sz="1600" dirty="0"/>
              <a:t>Paths DM-SL and SP-Ma available, SP-Ma cheapest;</a:t>
            </a:r>
          </a:p>
          <a:p>
            <a:r>
              <a:rPr lang="en-US" sz="1600" dirty="0"/>
              <a:t>Paths DM-SL, Ma-Mi, and Ma-Ch available,  Ma-Mi cheapest;</a:t>
            </a:r>
          </a:p>
          <a:p>
            <a:r>
              <a:rPr lang="en-US" sz="1600" dirty="0"/>
              <a:t>Paths DM-SL, Ma-Ch, and Mi-Ch available, Mi-Ch cheapest;</a:t>
            </a:r>
          </a:p>
          <a:p>
            <a:r>
              <a:rPr lang="en-US" sz="1600" dirty="0"/>
              <a:t>Paths DM-SL, Ch-SL, and Ch-De available, Ch-SL cheapest;</a:t>
            </a:r>
          </a:p>
          <a:p>
            <a:r>
              <a:rPr lang="en-US" sz="1600" dirty="0"/>
              <a:t>Paths Ch-De available, Ch-De cheapest;</a:t>
            </a:r>
          </a:p>
          <a:p>
            <a:endParaRPr lang="en-US" sz="1600" dirty="0"/>
          </a:p>
          <a:p>
            <a:r>
              <a:rPr lang="en-US" sz="1600" dirty="0"/>
              <a:t>Minimal Spanning Tree: {{SP,DM},{</a:t>
            </a:r>
            <a:r>
              <a:rPr lang="en-US" sz="1600" dirty="0" err="1"/>
              <a:t>SP,Ma</a:t>
            </a:r>
            <a:r>
              <a:rPr lang="en-US" sz="1600" dirty="0"/>
              <a:t>},{</a:t>
            </a:r>
            <a:r>
              <a:rPr lang="en-US" sz="1600" dirty="0" err="1"/>
              <a:t>Ma,Mi</a:t>
            </a:r>
            <a:r>
              <a:rPr lang="en-US" sz="1600" dirty="0"/>
              <a:t>},{</a:t>
            </a:r>
            <a:r>
              <a:rPr lang="en-US" sz="1600" dirty="0" err="1"/>
              <a:t>Mi,Ch</a:t>
            </a:r>
            <a:r>
              <a:rPr lang="en-US" sz="1600" dirty="0"/>
              <a:t>},{</a:t>
            </a:r>
            <a:r>
              <a:rPr lang="en-US" sz="1600" dirty="0" err="1"/>
              <a:t>Ch,SL</a:t>
            </a:r>
            <a:r>
              <a:rPr lang="en-US" sz="1600" dirty="0"/>
              <a:t>},{</a:t>
            </a:r>
            <a:r>
              <a:rPr lang="en-US" sz="1600" dirty="0" err="1"/>
              <a:t>Ch,De</a:t>
            </a:r>
            <a:r>
              <a:rPr lang="en-US" sz="1600" dirty="0"/>
              <a:t>}}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F610C4-63CF-4FFA-9393-74999D2845F2}"/>
                  </a:ext>
                </a:extLst>
              </p14:cNvPr>
              <p14:cNvContentPartPr/>
              <p14:nvPr/>
            </p14:nvContentPartPr>
            <p14:xfrm>
              <a:off x="1980655" y="2004295"/>
              <a:ext cx="364320" cy="119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F610C4-63CF-4FFA-9393-74999D284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2655" y="1986295"/>
                <a:ext cx="399960" cy="12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B7F68A-F91C-414A-B34D-EBA8D7EB1559}"/>
                  </a:ext>
                </a:extLst>
              </p14:cNvPr>
              <p14:cNvContentPartPr/>
              <p14:nvPr/>
            </p14:nvContentPartPr>
            <p14:xfrm>
              <a:off x="2461615" y="1992775"/>
              <a:ext cx="1063800" cy="99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B7F68A-F91C-414A-B34D-EBA8D7EB15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3975" y="1974775"/>
                <a:ext cx="109944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872069-6BBF-4E0B-B3D1-0571B62A16D5}"/>
                  </a:ext>
                </a:extLst>
              </p14:cNvPr>
              <p14:cNvContentPartPr/>
              <p14:nvPr/>
            </p14:nvContentPartPr>
            <p14:xfrm>
              <a:off x="3692455" y="3042895"/>
              <a:ext cx="430200" cy="1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872069-6BBF-4E0B-B3D1-0571B62A16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4455" y="3024895"/>
                <a:ext cx="4658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25ECEC-BAE6-4B47-97CE-EE607C9CEE7F}"/>
                  </a:ext>
                </a:extLst>
              </p14:cNvPr>
              <p14:cNvContentPartPr/>
              <p14:nvPr/>
            </p14:nvContentPartPr>
            <p14:xfrm>
              <a:off x="4255135" y="3118135"/>
              <a:ext cx="105120" cy="45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25ECEC-BAE6-4B47-97CE-EE607C9CEE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7135" y="3100135"/>
                <a:ext cx="1407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443301-E304-4637-8652-EF8C9F493356}"/>
                  </a:ext>
                </a:extLst>
              </p14:cNvPr>
              <p14:cNvContentPartPr/>
              <p14:nvPr/>
            </p14:nvContentPartPr>
            <p14:xfrm>
              <a:off x="3237775" y="3751015"/>
              <a:ext cx="1053360" cy="988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443301-E304-4637-8652-EF8C9F4933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9775" y="3733375"/>
                <a:ext cx="10890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77FAF6-A9A2-4472-8F2B-472CAB32D5A4}"/>
                  </a:ext>
                </a:extLst>
              </p14:cNvPr>
              <p14:cNvContentPartPr/>
              <p14:nvPr/>
            </p14:nvContentPartPr>
            <p14:xfrm>
              <a:off x="4477615" y="3140455"/>
              <a:ext cx="1405800" cy="506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77FAF6-A9A2-4472-8F2B-472CAB32D5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59975" y="3122455"/>
                <a:ext cx="1441440" cy="54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3C5A1-E45E-4F60-8685-F8F01C20D629}"/>
              </a:ext>
            </a:extLst>
          </p:cNvPr>
          <p:cNvSpPr txBox="1"/>
          <p:nvPr/>
        </p:nvSpPr>
        <p:spPr>
          <a:xfrm>
            <a:off x="1014046" y="4296527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1, 1, 3, 3, 2, 2, 0, 2, 2]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[]</a:t>
            </a:r>
          </a:p>
          <a:p>
            <a:r>
              <a:rPr lang="en-US" sz="1600" dirty="0"/>
              <a:t>queue: 0,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481E-2D17-4683-9662-BECE6851FF6F}"/>
              </a:ext>
            </a:extLst>
          </p:cNvPr>
          <p:cNvSpPr txBox="1"/>
          <p:nvPr/>
        </p:nvSpPr>
        <p:spPr>
          <a:xfrm>
            <a:off x="1014046" y="5257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1, 3, 3, 1, 2, 0, 2, 2]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[0]</a:t>
            </a:r>
          </a:p>
          <a:p>
            <a:r>
              <a:rPr lang="en-US" sz="1600" dirty="0"/>
              <a:t>queue: 7,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1D825-5E39-44E4-8137-742FAD219DAD}"/>
              </a:ext>
            </a:extLst>
          </p:cNvPr>
          <p:cNvSpPr txBox="1"/>
          <p:nvPr/>
        </p:nvSpPr>
        <p:spPr>
          <a:xfrm>
            <a:off x="1014046" y="6213211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1, 3, 2, 1, 1, 0, 2, 1]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[0, 7]</a:t>
            </a:r>
          </a:p>
          <a:p>
            <a:r>
              <a:rPr lang="en-US" sz="1600" dirty="0"/>
              <a:t>queue: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DAD09-75B7-4939-84DE-49BEAF15AB63}"/>
              </a:ext>
            </a:extLst>
          </p:cNvPr>
          <p:cNvSpPr txBox="1"/>
          <p:nvPr/>
        </p:nvSpPr>
        <p:spPr>
          <a:xfrm>
            <a:off x="990600" y="7168622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0, 2, 1, 0, 0, 0, 2, 1]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[0, 7, 1]</a:t>
            </a:r>
          </a:p>
          <a:p>
            <a:r>
              <a:rPr lang="en-US" sz="1600" dirty="0"/>
              <a:t>queue: 2, 5,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1C061-B2EE-42FA-BC41-7C18E24C0139}"/>
              </a:ext>
            </a:extLst>
          </p:cNvPr>
          <p:cNvSpPr txBox="1"/>
          <p:nvPr/>
        </p:nvSpPr>
        <p:spPr>
          <a:xfrm>
            <a:off x="1014046" y="8124033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0, 2, 0, 0, 0, 0, 2, 1]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[0, 7, 1, 2]</a:t>
            </a:r>
          </a:p>
          <a:p>
            <a:r>
              <a:rPr lang="en-US" sz="1600" dirty="0"/>
              <a:t>queue: 5, 6,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3C5A1-E45E-4F60-8685-F8F01C20D629}"/>
              </a:ext>
            </a:extLst>
          </p:cNvPr>
          <p:cNvSpPr txBox="1"/>
          <p:nvPr/>
        </p:nvSpPr>
        <p:spPr>
          <a:xfrm>
            <a:off x="1014046" y="4296527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0, 2, 0, 0, 0, 0, 1, 1]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[0, 7, 1, 2, 5]</a:t>
            </a:r>
          </a:p>
          <a:p>
            <a:r>
              <a:rPr lang="en-US" sz="1600" dirty="0"/>
              <a:t>queue: 6,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481E-2D17-4683-9662-BECE6851FF6F}"/>
              </a:ext>
            </a:extLst>
          </p:cNvPr>
          <p:cNvSpPr txBox="1"/>
          <p:nvPr/>
        </p:nvSpPr>
        <p:spPr>
          <a:xfrm>
            <a:off x="1014046" y="5257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0, 1, 0, 0, 0, 0, 0, 1]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[0, 7, 1, 2, 5, 6]</a:t>
            </a:r>
          </a:p>
          <a:p>
            <a:r>
              <a:rPr lang="en-US" sz="1600" dirty="0"/>
              <a:t>queue: 4,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1D825-5E39-44E4-8137-742FAD219DAD}"/>
              </a:ext>
            </a:extLst>
          </p:cNvPr>
          <p:cNvSpPr txBox="1"/>
          <p:nvPr/>
        </p:nvSpPr>
        <p:spPr>
          <a:xfrm>
            <a:off x="1014046" y="6213211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0, 0, 0, 0, 0, 0, 0, 1]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[0, 7, 1, 2, 5, 6, 4]</a:t>
            </a:r>
          </a:p>
          <a:p>
            <a:r>
              <a:rPr lang="en-US" sz="1600" dirty="0"/>
              <a:t>queue: 8,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DAD09-75B7-4939-84DE-49BEAF15AB63}"/>
              </a:ext>
            </a:extLst>
          </p:cNvPr>
          <p:cNvSpPr txBox="1"/>
          <p:nvPr/>
        </p:nvSpPr>
        <p:spPr>
          <a:xfrm>
            <a:off x="990600" y="7168622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0, 0, 0, 0, 0, 0, 0, 0]</a:t>
            </a:r>
          </a:p>
          <a:p>
            <a:r>
              <a:rPr lang="en-US" sz="1600" dirty="0" err="1"/>
              <a:t>topologicalOrder</a:t>
            </a:r>
            <a:r>
              <a:rPr lang="en-US" sz="1600" dirty="0"/>
              <a:t>: [0, 7, 1, 2, 5, 6, 4, 8]</a:t>
            </a:r>
          </a:p>
          <a:p>
            <a:r>
              <a:rPr lang="en-US" sz="1600" dirty="0"/>
              <a:t>queue: 3,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1C061-B2EE-42FA-BC41-7C18E24C0139}"/>
              </a:ext>
            </a:extLst>
          </p:cNvPr>
          <p:cNvSpPr txBox="1"/>
          <p:nvPr/>
        </p:nvSpPr>
        <p:spPr>
          <a:xfrm>
            <a:off x="1014046" y="8124033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r>
              <a:rPr lang="en-US" sz="1600" dirty="0"/>
              <a:t>: [0, 0, 0, 0, 0, 0, 0, 0, 0, 0]</a:t>
            </a:r>
          </a:p>
          <a:p>
            <a:r>
              <a:rPr lang="en-US" sz="1600" dirty="0" err="1">
                <a:highlight>
                  <a:srgbClr val="FFFF00"/>
                </a:highlight>
              </a:rPr>
              <a:t>topologicalOrder</a:t>
            </a:r>
            <a:r>
              <a:rPr lang="en-US" sz="1600" dirty="0">
                <a:highlight>
                  <a:srgbClr val="FFFF00"/>
                </a:highlight>
              </a:rPr>
              <a:t>: [0, 7, 1, 2, 5, 6, 4, 8, 3, 9]</a:t>
            </a:r>
          </a:p>
          <a:p>
            <a:r>
              <a:rPr lang="en-US" sz="1600" dirty="0"/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2744742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1359</Words>
  <Application>Microsoft Office PowerPoint</Application>
  <PresentationFormat>On-screen Show (4:3)</PresentationFormat>
  <Paragraphs>155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Song, Evan M</cp:lastModifiedBy>
  <cp:revision>17</cp:revision>
  <cp:lastPrinted>2018-11-12T14:09:18Z</cp:lastPrinted>
  <dcterms:created xsi:type="dcterms:W3CDTF">2003-11-20T06:12:01Z</dcterms:created>
  <dcterms:modified xsi:type="dcterms:W3CDTF">2021-11-29T21:52:38Z</dcterms:modified>
</cp:coreProperties>
</file>