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3DD5-94EA-4949-8529-0BCF5AD8023A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90721" y="880342"/>
            <a:ext cx="8355914" cy="1282441"/>
            <a:chOff x="1890721" y="880342"/>
            <a:chExt cx="8355914" cy="1282441"/>
          </a:xfrm>
        </p:grpSpPr>
        <p:sp>
          <p:nvSpPr>
            <p:cNvPr id="2" name="Rectangle 1"/>
            <p:cNvSpPr/>
            <p:nvPr/>
          </p:nvSpPr>
          <p:spPr>
            <a:xfrm>
              <a:off x="5283200" y="1350260"/>
              <a:ext cx="1460712" cy="335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4251" y="1042474"/>
              <a:ext cx="2139193" cy="956345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Client</a:t>
              </a:r>
              <a:endParaRPr lang="en-US" sz="32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7293" y="1042474"/>
              <a:ext cx="2139193" cy="95634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Server</a:t>
              </a:r>
              <a:endParaRPr lang="en-US" sz="32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393980" y="1362892"/>
              <a:ext cx="1333849" cy="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64399" y="994273"/>
              <a:ext cx="1182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cTCP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920431" y="1669352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117733" y="1701118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stdout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920432" y="1362893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90721" y="892975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stdin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388899" y="1662951"/>
              <a:ext cx="1333849" cy="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866486" y="1669352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063788" y="1701118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stdin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8859009" y="1350260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829298" y="880342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stdout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81995" y="2567951"/>
            <a:ext cx="7648313" cy="1286586"/>
            <a:chOff x="2381995" y="2527291"/>
            <a:chExt cx="7648313" cy="1286586"/>
          </a:xfrm>
        </p:grpSpPr>
        <p:sp>
          <p:nvSpPr>
            <p:cNvPr id="66" name="TextBox 65"/>
            <p:cNvSpPr txBox="1"/>
            <p:nvPr/>
          </p:nvSpPr>
          <p:spPr>
            <a:xfrm>
              <a:off x="6297596" y="2607208"/>
              <a:ext cx="1182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cTCP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31496" y="2963292"/>
              <a:ext cx="2128864" cy="317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737585" y="2638566"/>
              <a:ext cx="2139193" cy="956345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Client</a:t>
              </a:r>
              <a:endParaRPr lang="en-US" sz="32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891115" y="2653782"/>
              <a:ext cx="2139193" cy="95634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Web Server</a:t>
              </a:r>
              <a:endParaRPr lang="en-US" sz="28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414245" y="3303668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09007" y="3352212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stdout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411706" y="2997209"/>
              <a:ext cx="1333849" cy="1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81995" y="2527291"/>
              <a:ext cx="1182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stdin</a:t>
              </a:r>
              <a:endPara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6928" y="2983291"/>
              <a:ext cx="2004187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880831" y="3283350"/>
              <a:ext cx="2004187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19325" y="4345776"/>
            <a:ext cx="8687863" cy="2060103"/>
            <a:chOff x="1619325" y="4345776"/>
            <a:chExt cx="8687863" cy="2060103"/>
          </a:xfrm>
        </p:grpSpPr>
        <p:sp>
          <p:nvSpPr>
            <p:cNvPr id="122" name="TextBox 121"/>
            <p:cNvSpPr txBox="1"/>
            <p:nvPr/>
          </p:nvSpPr>
          <p:spPr>
            <a:xfrm>
              <a:off x="2595060" y="5556865"/>
              <a:ext cx="1182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stdin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rot="20521189">
              <a:off x="4777079" y="5614513"/>
              <a:ext cx="1976207" cy="117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19321189">
              <a:off x="4916564" y="5384116"/>
              <a:ext cx="1465712" cy="53347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9321189">
              <a:off x="4916909" y="5494446"/>
              <a:ext cx="1517324" cy="55226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1200000">
              <a:off x="4780816" y="5001327"/>
              <a:ext cx="1976207" cy="117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84044" y="4347868"/>
              <a:ext cx="2114026" cy="2058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  <a:p>
              <a:pPr algn="ctr"/>
              <a:endPara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  <a:p>
              <a:pPr algn="ctr"/>
              <a:endPara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Server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16190" y="4693679"/>
              <a:ext cx="1465712" cy="53347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200000">
              <a:off x="5109122" y="4661806"/>
              <a:ext cx="1182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cTCP</a:t>
              </a:r>
              <a:endParaRPr lang="en-US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705329" y="4392790"/>
              <a:ext cx="1212560" cy="733507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Client</a:t>
              </a:r>
              <a:endParaRPr lang="en-US" sz="24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780997" y="4833336"/>
              <a:ext cx="92327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05062" y="4817673"/>
              <a:ext cx="91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stdout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2781714" y="4688325"/>
              <a:ext cx="91862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5342" y="4345776"/>
              <a:ext cx="1182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stdin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387672" y="5102356"/>
              <a:ext cx="1542374" cy="55587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demux</a:t>
              </a:r>
              <a:endParaRPr lang="en-US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9094628" y="4392790"/>
              <a:ext cx="1212560" cy="733507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sh</a:t>
              </a:r>
              <a:endParaRPr lang="en-US" sz="24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9094628" y="5610504"/>
              <a:ext cx="1212560" cy="733507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sh</a:t>
              </a:r>
              <a:endParaRPr lang="en-US" sz="24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7929937" y="4739162"/>
              <a:ext cx="1165960" cy="5436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500000">
              <a:off x="7869826" y="5760447"/>
              <a:ext cx="128315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 rot="-1500000">
              <a:off x="7674218" y="4730751"/>
              <a:ext cx="155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</a:t>
              </a:r>
              <a:r>
                <a:rPr lang="en-US" sz="1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tdin/stdout</a:t>
              </a:r>
              <a:endParaRPr lang="en-US" sz="1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1500000">
              <a:off x="7674219" y="5736407"/>
              <a:ext cx="155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</a:t>
              </a:r>
              <a:r>
                <a:rPr lang="en-US" sz="14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tdin/stdout</a:t>
              </a:r>
              <a:endParaRPr lang="en-US" sz="1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19325" y="4514299"/>
              <a:ext cx="1182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“</a:t>
              </a:r>
              <a:r>
                <a:rPr lang="en-US" sz="1100" dirty="0" err="1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pwd</a:t>
              </a:r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”</a:t>
              </a:r>
              <a:endParaRPr lang="en-US" sz="11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19326" y="4714906"/>
              <a:ext cx="1182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“~/cs144hw/”</a:t>
              </a:r>
              <a:endParaRPr lang="en-US" sz="11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916535" y="4814169"/>
              <a:ext cx="1517324" cy="55226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 rot="20521189">
              <a:off x="5083773" y="5756885"/>
              <a:ext cx="1182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cTCP</a:t>
              </a:r>
              <a:endParaRPr lang="en-US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707569" y="5598874"/>
              <a:ext cx="1212560" cy="733507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Client</a:t>
              </a:r>
              <a:endParaRPr lang="en-US" sz="24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776985" y="6038394"/>
              <a:ext cx="92327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07146" y="6022731"/>
              <a:ext cx="91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stdout</a:t>
              </a:r>
              <a:endPara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2783798" y="5893383"/>
              <a:ext cx="91862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30899" y="5727058"/>
              <a:ext cx="1182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“</a:t>
              </a:r>
              <a:r>
                <a:rPr lang="en-US" sz="1100" dirty="0" err="1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whoami</a:t>
              </a:r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”</a:t>
              </a:r>
              <a:endParaRPr lang="en-US" sz="11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30900" y="5927665"/>
              <a:ext cx="1182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Segoe UI" panose="020B0502040204020203" pitchFamily="34" charset="0"/>
                  <a:ea typeface="Roboto" panose="02000000000000000000" pitchFamily="2" charset="0"/>
                  <a:cs typeface="Segoe UI" panose="020B0502040204020203" pitchFamily="34" charset="0"/>
                </a:rPr>
                <a:t>“cs144student”</a:t>
              </a:r>
              <a:endParaRPr lang="en-US" sz="11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3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Segoe UI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Gong</dc:creator>
  <cp:lastModifiedBy>Angela Gong (Tata Consultancy Services)</cp:lastModifiedBy>
  <cp:revision>36</cp:revision>
  <dcterms:created xsi:type="dcterms:W3CDTF">2015-05-12T04:14:57Z</dcterms:created>
  <dcterms:modified xsi:type="dcterms:W3CDTF">2015-08-23T05:55:31Z</dcterms:modified>
</cp:coreProperties>
</file>