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32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3DD5-94EA-4949-8529-0BCF5AD8023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8012-A05B-4BB9-B848-676A80E3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3DD5-94EA-4949-8529-0BCF5AD8023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8012-A05B-4BB9-B848-676A80E3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8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3DD5-94EA-4949-8529-0BCF5AD8023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8012-A05B-4BB9-B848-676A80E3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0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3DD5-94EA-4949-8529-0BCF5AD8023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8012-A05B-4BB9-B848-676A80E3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3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3DD5-94EA-4949-8529-0BCF5AD8023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8012-A05B-4BB9-B848-676A80E3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3DD5-94EA-4949-8529-0BCF5AD8023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8012-A05B-4BB9-B848-676A80E3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2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3DD5-94EA-4949-8529-0BCF5AD8023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8012-A05B-4BB9-B848-676A80E3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3DD5-94EA-4949-8529-0BCF5AD8023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8012-A05B-4BB9-B848-676A80E3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0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3DD5-94EA-4949-8529-0BCF5AD8023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8012-A05B-4BB9-B848-676A80E3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3DD5-94EA-4949-8529-0BCF5AD8023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8012-A05B-4BB9-B848-676A80E3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1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3DD5-94EA-4949-8529-0BCF5AD8023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8012-A05B-4BB9-B848-676A80E3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0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3DD5-94EA-4949-8529-0BCF5AD8023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18012-A05B-4BB9-B848-676A80E3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0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677808" y="915728"/>
            <a:ext cx="3797881" cy="3293963"/>
            <a:chOff x="4398148" y="1357688"/>
            <a:chExt cx="4642153" cy="4026214"/>
          </a:xfrm>
        </p:grpSpPr>
        <p:sp>
          <p:nvSpPr>
            <p:cNvPr id="73" name="Rounded Rectangle 72"/>
            <p:cNvSpPr/>
            <p:nvPr/>
          </p:nvSpPr>
          <p:spPr>
            <a:xfrm>
              <a:off x="4922519" y="2526265"/>
              <a:ext cx="2084880" cy="1651575"/>
            </a:xfrm>
            <a:prstGeom prst="roundRect">
              <a:avLst>
                <a:gd name="adj" fmla="val 823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922520" y="2968225"/>
              <a:ext cx="2084880" cy="767655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Roboto" panose="02000000000000000000" pitchFamily="2" charset="0"/>
                  <a:cs typeface="Segoe UI Light" panose="020B0502040204020203" pitchFamily="34" charset="0"/>
                </a:rPr>
                <a:t>Router</a:t>
              </a:r>
              <a:endPara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5358679" y="4650395"/>
              <a:ext cx="1212560" cy="733507"/>
            </a:xfrm>
            <a:prstGeom prst="roundRect">
              <a:avLst/>
            </a:prstGeom>
            <a:solidFill>
              <a:srgbClr val="54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 Light" panose="020B0502040204020203" pitchFamily="34" charset="0"/>
                  <a:ea typeface="Roboto" panose="02000000000000000000" pitchFamily="2" charset="0"/>
                  <a:cs typeface="Segoe UI Light" panose="020B0502040204020203" pitchFamily="34" charset="0"/>
                </a:rPr>
                <a:t>Client</a:t>
              </a:r>
            </a:p>
            <a:p>
              <a:pPr algn="ctr"/>
              <a:r>
                <a:rPr lang="en-US" sz="1000" dirty="0" smtClean="0">
                  <a:latin typeface="Consolas" panose="020B0609020204030204" pitchFamily="49" charset="0"/>
                  <a:ea typeface="Roboto" panose="02000000000000000000" pitchFamily="2" charset="0"/>
                  <a:cs typeface="Consolas" panose="020B0609020204030204" pitchFamily="49" charset="0"/>
                </a:rPr>
                <a:t>10.0.1.100</a:t>
              </a:r>
              <a:endParaRPr lang="en-US" dirty="0"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007399" y="3297649"/>
              <a:ext cx="612601" cy="108491"/>
              <a:chOff x="7007399" y="3297649"/>
              <a:chExt cx="1050499" cy="112016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7007399" y="3299297"/>
                <a:ext cx="1050499" cy="110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7014626" y="3297649"/>
                <a:ext cx="1043272" cy="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7007399" y="3409665"/>
                <a:ext cx="1033280" cy="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4398148" y="1357688"/>
              <a:ext cx="3125259" cy="740625"/>
              <a:chOff x="4329568" y="1360144"/>
              <a:chExt cx="3125259" cy="740625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4329568" y="1360144"/>
                <a:ext cx="1212560" cy="733507"/>
              </a:xfrm>
              <a:prstGeom prst="roundRect">
                <a:avLst/>
              </a:prstGeom>
              <a:solidFill>
                <a:srgbClr val="54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 Light" panose="020B0502040204020203" pitchFamily="34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server1</a:t>
                </a:r>
              </a:p>
              <a:p>
                <a:pPr algn="ctr"/>
                <a:r>
                  <a:rPr lang="en-US" sz="900" dirty="0" smtClean="0">
                    <a:latin typeface="Consolas" panose="020B0609020204030204" pitchFamily="49" charset="0"/>
                    <a:ea typeface="Roboto" panose="02000000000000000000" pitchFamily="2" charset="0"/>
                    <a:cs typeface="Consolas" panose="020B0609020204030204" pitchFamily="49" charset="0"/>
                  </a:rPr>
                  <a:t>192.168.2.2</a:t>
                </a:r>
                <a:endParaRPr lang="en-US" sz="1600" dirty="0">
                  <a:latin typeface="Consolas" panose="020B0609020204030204" pitchFamily="49" charset="0"/>
                  <a:ea typeface="Roboto" panose="02000000000000000000" pitchFamily="2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6242267" y="1367262"/>
                <a:ext cx="1212560" cy="733507"/>
              </a:xfrm>
              <a:prstGeom prst="roundRect">
                <a:avLst/>
              </a:prstGeom>
              <a:solidFill>
                <a:srgbClr val="54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 Light" panose="020B0502040204020203" pitchFamily="34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server2</a:t>
                </a:r>
                <a:endParaRPr lang="en-US" sz="3600" dirty="0">
                  <a:latin typeface="Segoe UI Light" panose="020B0502040204020203" pitchFamily="34" charset="0"/>
                  <a:ea typeface="Roboto" panose="02000000000000000000" pitchFamily="2" charset="0"/>
                  <a:cs typeface="Segoe UI Light" panose="020B0502040204020203" pitchFamily="34" charset="0"/>
                </a:endParaRPr>
              </a:p>
              <a:p>
                <a:pPr algn="ctr"/>
                <a:r>
                  <a:rPr lang="en-US" sz="900" dirty="0" smtClean="0">
                    <a:latin typeface="Consolas" panose="020B0609020204030204" pitchFamily="49" charset="0"/>
                    <a:ea typeface="Roboto" panose="02000000000000000000" pitchFamily="2" charset="0"/>
                    <a:cs typeface="Consolas" panose="020B0609020204030204" pitchFamily="49" charset="0"/>
                  </a:rPr>
                  <a:t>172.64.3.10</a:t>
                </a:r>
                <a:endParaRPr lang="en-US" sz="1600" dirty="0">
                  <a:latin typeface="Consolas" panose="020B0609020204030204" pitchFamily="49" charset="0"/>
                  <a:ea typeface="Roboto" panose="02000000000000000000" pitchFamily="2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00" name="Rounded Rectangle 99"/>
            <p:cNvSpPr/>
            <p:nvPr/>
          </p:nvSpPr>
          <p:spPr>
            <a:xfrm>
              <a:off x="7620000" y="2968225"/>
              <a:ext cx="1420301" cy="784901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Segoe UI Light" panose="020B0502040204020203" pitchFamily="34" charset="0"/>
                  <a:ea typeface="Roboto" panose="02000000000000000000" pitchFamily="2" charset="0"/>
                  <a:cs typeface="Segoe UI Light" panose="020B0502040204020203" pitchFamily="34" charset="0"/>
                </a:rPr>
                <a:t>Static Router (SR)</a:t>
              </a:r>
              <a:endParaRPr lang="en-US" sz="1200" dirty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endParaRP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5091155" y="2526265"/>
              <a:ext cx="716967" cy="441960"/>
            </a:xfrm>
            <a:prstGeom prst="round2SameRect">
              <a:avLst/>
            </a:prstGeom>
            <a:solidFill>
              <a:srgbClr val="54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eth1</a:t>
              </a:r>
            </a:p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192.168.2.1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1" name="Round Same Side Corner Rectangle 70"/>
            <p:cNvSpPr/>
            <p:nvPr/>
          </p:nvSpPr>
          <p:spPr>
            <a:xfrm>
              <a:off x="6131580" y="2526265"/>
              <a:ext cx="716967" cy="441960"/>
            </a:xfrm>
            <a:prstGeom prst="round2SameRect">
              <a:avLst/>
            </a:prstGeom>
            <a:solidFill>
              <a:srgbClr val="54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eth2</a:t>
              </a:r>
            </a:p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172.64.3.1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2" name="Round Same Side Corner Rectangle 71"/>
            <p:cNvSpPr/>
            <p:nvPr/>
          </p:nvSpPr>
          <p:spPr>
            <a:xfrm>
              <a:off x="5606476" y="3735880"/>
              <a:ext cx="716967" cy="441960"/>
            </a:xfrm>
            <a:prstGeom prst="round2SameRect">
              <a:avLst>
                <a:gd name="adj1" fmla="val 0"/>
                <a:gd name="adj2" fmla="val 20690"/>
              </a:avLst>
            </a:prstGeom>
            <a:solidFill>
              <a:srgbClr val="54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eth3</a:t>
              </a:r>
            </a:p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10.0.1.1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48" idx="2"/>
              <a:endCxn id="21" idx="3"/>
            </p:cNvCxnSpPr>
            <p:nvPr/>
          </p:nvCxnSpPr>
          <p:spPr>
            <a:xfrm>
              <a:off x="5004428" y="2091195"/>
              <a:ext cx="445211" cy="435070"/>
            </a:xfrm>
            <a:prstGeom prst="straightConnector1">
              <a:avLst/>
            </a:prstGeom>
            <a:ln w="12700">
              <a:solidFill>
                <a:srgbClr val="545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15" idx="2"/>
              <a:endCxn id="71" idx="3"/>
            </p:cNvCxnSpPr>
            <p:nvPr/>
          </p:nvCxnSpPr>
          <p:spPr>
            <a:xfrm flipH="1">
              <a:off x="6490064" y="2098313"/>
              <a:ext cx="427063" cy="427952"/>
            </a:xfrm>
            <a:prstGeom prst="line">
              <a:avLst/>
            </a:prstGeom>
            <a:ln w="12700">
              <a:solidFill>
                <a:srgbClr val="545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2" idx="1"/>
              <a:endCxn id="116" idx="0"/>
            </p:cNvCxnSpPr>
            <p:nvPr/>
          </p:nvCxnSpPr>
          <p:spPr>
            <a:xfrm flipH="1">
              <a:off x="5964959" y="4177840"/>
              <a:ext cx="1" cy="472555"/>
            </a:xfrm>
            <a:prstGeom prst="line">
              <a:avLst/>
            </a:prstGeom>
            <a:ln w="12700">
              <a:solidFill>
                <a:srgbClr val="545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34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rgbClr val="545050"/>
          </a:solidFill>
          <a:headEnd type="triangl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Roboto</vt:lpstr>
      <vt:lpstr>Segoe UI</vt:lpstr>
      <vt:lpstr>Segoe UI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Gong</dc:creator>
  <cp:lastModifiedBy>Angela Gong</cp:lastModifiedBy>
  <cp:revision>46</cp:revision>
  <dcterms:created xsi:type="dcterms:W3CDTF">2015-05-12T04:14:57Z</dcterms:created>
  <dcterms:modified xsi:type="dcterms:W3CDTF">2015-10-13T09:49:02Z</dcterms:modified>
</cp:coreProperties>
</file>