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9607bff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9607bff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9607bff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9607bff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9607bff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9607bff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9607bff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9607bff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9607bff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9607bff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9607bffc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9607bffc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Evan, Tyler, Kyle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users to </a:t>
            </a:r>
            <a:r>
              <a:rPr lang="en"/>
              <a:t>retrieve</a:t>
            </a:r>
            <a:r>
              <a:rPr lang="en"/>
              <a:t> actual data from tables on webpage that are only viewable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863" y="2005850"/>
            <a:ext cx="3670275" cy="2755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using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Pandas: is used to create and input data into from html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Requests: is used to fetch the webpage from the url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BeautifulSoup: is used to search find the table and data in the webpage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3033725"/>
            <a:ext cx="3429000" cy="13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425" y="56025"/>
            <a:ext cx="2113425" cy="21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808510"/>
            <a:ext cx="5228676" cy="18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/>
              <a:t>request to get webpage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 the webpage text to BeautifulSoup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95325"/>
            <a:ext cx="8317075" cy="13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BeautifulSoup to search for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table to find all the headers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00" y="1998425"/>
            <a:ext cx="4888600" cy="10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275" y="3016875"/>
            <a:ext cx="9982462" cy="19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we create a dataframe with the headers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search for the data and add it to the dataframe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75" y="2778926"/>
            <a:ext cx="7608776" cy="23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975" y="1838650"/>
            <a:ext cx="5591700" cy="10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950" y="112050"/>
            <a:ext cx="2113425" cy="21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50" y="590850"/>
            <a:ext cx="3429000" cy="13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3450" y="2853335"/>
            <a:ext cx="5228676" cy="18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