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3I753w8GkFWNHipeiJVQ16W7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1c9999eb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1c9999eb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a1c9999eb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1c9999e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1c9999e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a1c9999eb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" name="Google Shape;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3" name="Google Shape;8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9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0" name="Google Shape;9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0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0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3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0" name="Google Shape;10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1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32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32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32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32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32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3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33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3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3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4" name="Google Shape;124;p33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33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3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7" name="Google Shape;127;p3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8" name="Google Shape;13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5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2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Sentiment Detection 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By: Evan Timko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1c9999eb8_0_12"/>
          <p:cNvSpPr txBox="1"/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19" name="Google Shape;219;g1a1c9999eb8_0_1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5" name="Google Shape;225;p17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Any 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1c9999eb8_0_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56" name="Google Shape;156;g1a1c9999eb8_0_6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be able to predict one’s sentiment based on </a:t>
            </a:r>
            <a:r>
              <a:rPr lang="en-US"/>
              <a:t>one's</a:t>
            </a:r>
            <a:r>
              <a:rPr lang="en-US"/>
              <a:t> sentence or statement</a:t>
            </a:r>
            <a:endParaRPr/>
          </a:p>
        </p:txBody>
      </p:sp>
      <p:pic>
        <p:nvPicPr>
          <p:cNvPr id="157" name="Google Shape;157;g1a1c9999eb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00" y="3371050"/>
            <a:ext cx="4266100" cy="28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DATA  PROCESSING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Retrieve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Clean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Look for empty cells in the data and remove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Graphical user interface&#10;&#10;Description automatically generated with low confidence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102" y="2225991"/>
            <a:ext cx="2253221" cy="132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9961" y="2209303"/>
            <a:ext cx="2040040" cy="1351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67" name="Google Shape;16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799" y="3667862"/>
            <a:ext cx="11247419" cy="176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82" y="1661473"/>
            <a:ext cx="10791635" cy="476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INTERPRETING SENTIMENT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Setting up our labels creating all possible outcomes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Then all the feature the clean_content which is used to trained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From which predicting one's sentiment is possible</a:t>
            </a:r>
            <a:endParaRPr/>
          </a:p>
        </p:txBody>
      </p:sp>
      <p:pic>
        <p:nvPicPr>
          <p:cNvPr descr="Text&#10;&#10;Description automatically generated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41" y="3526569"/>
            <a:ext cx="8518178" cy="2950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3" name="Google Shape;1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9957" y="3526568"/>
            <a:ext cx="2446244" cy="29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CREATING PREDICTION DATA 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train_test_split() performs the split and returns four sequences in this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 x_train : The training part of the first sequence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 x_test : The test part of the first sequence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 y_train : The training part of the second sequence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 y_test : The test part of the second sequence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51" y="5423234"/>
            <a:ext cx="11267698" cy="39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SETTING UP PREDICTION</a:t>
            </a: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Using Logistic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Machine Learning classification algorithm that is used to predict the probability of a categorical dependent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Using Pipeline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a sequence of data processing mechanisms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Using </a:t>
            </a:r>
            <a:r>
              <a:rPr lang="en-US"/>
              <a:t>Countvectorizer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Convert a collection of text documents to a matrix of token counts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9" y="5219608"/>
            <a:ext cx="11385681" cy="75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Now we are going to use the the prediction data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By using it to train the logistic regression pipeline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A picture containing graphical user interface&#10;&#10;Description automatically generated"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19" y="4516120"/>
            <a:ext cx="8010049" cy="14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MAKING THE PREDICTION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All we need is a sentence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From that we pass it to our environment </a:t>
            </a:r>
            <a:endParaRPr/>
          </a:p>
        </p:txBody>
      </p:sp>
      <p:pic>
        <p:nvPicPr>
          <p:cNvPr descr="Text&#10;&#10;Description automatically generated"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742185"/>
            <a:ext cx="71628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2022-11-27T16:22:47Z</dcterms:created>
  <dc:creator>Evan M Timko</dc:creator>
</cp:coreProperties>
</file>