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3CC6C-6012-4BE7-BD4E-B9D08AC6206B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63C7-0BCE-4D9B-B2D2-83131C1D5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66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9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4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1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81CAE9-A3BC-A331-8617-EA8FDCB20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" b="7034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CB6FE9-DC9F-6318-2E4B-23D9C51F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13000">
                <a:schemeClr val="bg2">
                  <a:alpha val="64000"/>
                </a:schemeClr>
              </a:gs>
              <a:gs pos="100000">
                <a:schemeClr val="accent1">
                  <a:lumMod val="60000"/>
                  <a:lumOff val="40000"/>
                  <a:alpha val="8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A1E451-F3A2-8316-DA58-BD4FA2A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>
                  <a:alpha val="78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D8D2D4-EDB4-3BC7-4951-CA005F147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1" y="5074650"/>
            <a:ext cx="4688120" cy="1232744"/>
          </a:xfrm>
        </p:spPr>
        <p:txBody>
          <a:bodyPr anchor="ctr">
            <a:normAutofit fontScale="90000"/>
          </a:bodyPr>
          <a:lstStyle/>
          <a:p>
            <a:pPr algn="r"/>
            <a:r>
              <a:rPr lang="fr-FR" dirty="0"/>
              <a:t>Asservissement d’une machine à courant continu (MCC)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401B5-A6E9-9374-6333-4F5CC877D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201" y="3857025"/>
            <a:ext cx="3129921" cy="1010882"/>
          </a:xfrm>
        </p:spPr>
        <p:txBody>
          <a:bodyPr anchor="b">
            <a:normAutofit/>
          </a:bodyPr>
          <a:lstStyle/>
          <a:p>
            <a:pPr algn="r"/>
            <a:r>
              <a:rPr lang="fr-FR" dirty="0"/>
              <a:t>PROJET GE1: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B28EC4-8C70-E2AA-467D-DFD3B0FE09CC}"/>
              </a:ext>
            </a:extLst>
          </p:cNvPr>
          <p:cNvSpPr txBox="1"/>
          <p:nvPr/>
        </p:nvSpPr>
        <p:spPr>
          <a:xfrm flipH="1">
            <a:off x="218439" y="193040"/>
            <a:ext cx="226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Emma BARETY</a:t>
            </a:r>
          </a:p>
          <a:p>
            <a:r>
              <a:rPr lang="fr-FR" dirty="0"/>
              <a:t>David MARTINEZ</a:t>
            </a:r>
          </a:p>
          <a:p>
            <a:r>
              <a:rPr lang="fr-FR" dirty="0" err="1"/>
              <a:t>Iona</a:t>
            </a:r>
            <a:r>
              <a:rPr lang="fr-FR" dirty="0"/>
              <a:t> GUTH</a:t>
            </a:r>
          </a:p>
        </p:txBody>
      </p:sp>
    </p:spTree>
    <p:extLst>
      <p:ext uri="{BB962C8B-B14F-4D97-AF65-F5344CB8AC3E}">
        <p14:creationId xmlns:p14="http://schemas.microsoft.com/office/powerpoint/2010/main" val="81657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784C8-69FC-0EF3-E35D-246B0CD4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77" y="64356"/>
            <a:ext cx="9743441" cy="1257299"/>
          </a:xfrm>
        </p:spPr>
        <p:txBody>
          <a:bodyPr anchor="ctr">
            <a:normAutofit/>
          </a:bodyPr>
          <a:lstStyle/>
          <a:p>
            <a:r>
              <a:rPr lang="fr-FR" sz="2700" dirty="0"/>
              <a:t>SIMULATION ET MODELISATION DE LA MCC AVEC FROTTEMENTS ET CHARGE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5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626FBA3-B4A3-418E-A2DB-56079584152B}" type="datetime1">
              <a:rPr lang="en-US" smtClean="0"/>
              <a:pPr>
                <a:spcAft>
                  <a:spcPts val="600"/>
                </a:spcAft>
              </a:pPr>
              <a:t>1/7/2023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F5A17F-3296-CF17-3DED-A3E84A5E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30" y="1215046"/>
            <a:ext cx="7996329" cy="297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8650A6B-F5AC-0FAC-585A-38030B06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81" y="4080351"/>
            <a:ext cx="8658225" cy="26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1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9004A19-6E0C-394C-D732-F288CF97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40" y="1327425"/>
            <a:ext cx="5598160" cy="420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709B4B4-509A-7487-FEFF-8C278AA3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27424"/>
            <a:ext cx="5598161" cy="42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8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84FAB84-5EF8-393F-2B54-75A9BEE1DCC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 b="1"/>
          <a:stretch/>
        </p:blipFill>
        <p:spPr bwMode="auto">
          <a:xfrm>
            <a:off x="4523404" y="2544414"/>
            <a:ext cx="7668596" cy="431358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F21F589-F671-D360-8242-75F7652BD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544" y="345595"/>
            <a:ext cx="9720696" cy="746688"/>
          </a:xfrm>
        </p:spPr>
        <p:txBody>
          <a:bodyPr>
            <a:normAutofit/>
          </a:bodyPr>
          <a:lstStyle/>
          <a:p>
            <a:r>
              <a:rPr lang="fr-FR" dirty="0"/>
              <a:t>MODELISATION DU HACHEUR</a:t>
            </a:r>
          </a:p>
        </p:txBody>
      </p:sp>
      <p:sp>
        <p:nvSpPr>
          <p:cNvPr id="4105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D5B12-A1F2-4ECF-8831-47128DB1FEF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1/7/2023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7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4109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B14A93C-67B6-0CC3-AF6B-0FC380C7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71" y="1290320"/>
            <a:ext cx="5734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805E13-9267-1187-4B1B-7F39E2AC7786}"/>
              </a:ext>
            </a:extLst>
          </p:cNvPr>
          <p:cNvSpPr txBox="1"/>
          <p:nvPr/>
        </p:nvSpPr>
        <p:spPr>
          <a:xfrm>
            <a:off x="6887595" y="2009755"/>
            <a:ext cx="426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500"/>
              </a:spcBef>
              <a:spcAft>
                <a:spcPts val="0"/>
              </a:spcAft>
            </a:pPr>
            <a:r>
              <a:rPr lang="fr-FR" sz="1800" b="0" i="1" u="none" strike="noStrike" dirty="0">
                <a:solidFill>
                  <a:srgbClr val="000000"/>
                </a:solidFill>
                <a:effectLst/>
              </a:rPr>
              <a:t> Courbe représentant les différentes tensions étudiées lors de la simulation PSIM du hacheur </a:t>
            </a:r>
            <a:endParaRPr lang="fr-FR" dirty="0">
              <a:effectLst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72BAEAB-06A1-9795-8DE1-8CBD9F49E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44" y="3840397"/>
            <a:ext cx="3563156" cy="201136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C81DDF2-3E89-18EC-FEAA-C7C10A2076F5}"/>
              </a:ext>
            </a:extLst>
          </p:cNvPr>
          <p:cNvSpPr txBox="1"/>
          <p:nvPr/>
        </p:nvSpPr>
        <p:spPr>
          <a:xfrm>
            <a:off x="1005840" y="5794256"/>
            <a:ext cx="351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Schéma théorique du hacheur</a:t>
            </a:r>
          </a:p>
        </p:txBody>
      </p:sp>
    </p:spTree>
    <p:extLst>
      <p:ext uri="{BB962C8B-B14F-4D97-AF65-F5344CB8AC3E}">
        <p14:creationId xmlns:p14="http://schemas.microsoft.com/office/powerpoint/2010/main" val="3810254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2903F-85C9-6688-19BC-5F027EC8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84746"/>
            <a:ext cx="5628639" cy="2644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dirty="0"/>
              <a:t>ASSERVISSEMENT EN COURANT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797ACF-92D1-46B2-9722-8927CEF95AE2}" type="datetime1">
              <a:rPr lang="en-US" smtClean="0"/>
              <a:pPr>
                <a:spcAft>
                  <a:spcPts val="600"/>
                </a:spcAft>
              </a:pPr>
              <a:t>1/7/2023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0F4D4-7DE0-B788-61F4-5E59E669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418681"/>
            <a:ext cx="8886884" cy="953669"/>
          </a:xfrm>
        </p:spPr>
        <p:txBody>
          <a:bodyPr/>
          <a:lstStyle/>
          <a:p>
            <a:r>
              <a:rPr lang="fr-FR" dirty="0"/>
              <a:t>Simulation sous Matlab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A9CE0C-51DE-56BD-8EC4-929878C5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96" y="2082800"/>
            <a:ext cx="9736807" cy="3355963"/>
          </a:xfrm>
        </p:spPr>
      </p:pic>
    </p:spTree>
    <p:extLst>
      <p:ext uri="{BB962C8B-B14F-4D97-AF65-F5344CB8AC3E}">
        <p14:creationId xmlns:p14="http://schemas.microsoft.com/office/powerpoint/2010/main" val="51971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752525-BAFD-80E5-149B-4379C7EF6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7"/>
          <a:stretch/>
        </p:blipFill>
        <p:spPr>
          <a:xfrm>
            <a:off x="350068" y="670560"/>
            <a:ext cx="5282905" cy="423672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3B107B-97BB-F81C-011D-39F4EC261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7482" r="-103" b="2814"/>
          <a:stretch/>
        </p:blipFill>
        <p:spPr>
          <a:xfrm>
            <a:off x="5791120" y="1117600"/>
            <a:ext cx="5963999" cy="3342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E89F4FD-5234-08AC-F464-B5464DE48573}"/>
                  </a:ext>
                </a:extLst>
              </p:cNvPr>
              <p:cNvSpPr txBox="1"/>
              <p:nvPr/>
            </p:nvSpPr>
            <p:spPr>
              <a:xfrm>
                <a:off x="2443270" y="5227320"/>
                <a:ext cx="6695699" cy="6028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E89F4FD-5234-08AC-F464-B5464DE4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270" y="5227320"/>
                <a:ext cx="6695699" cy="602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9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AED3E-2C32-F0E9-5B91-7FA69AED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66" y="563786"/>
            <a:ext cx="9906000" cy="953669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Correcteurs</a:t>
            </a:r>
            <a:r>
              <a:rPr lang="fr-FR" dirty="0"/>
              <a:t> PI pour l’asservissement en courant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D818AA-28AE-707A-4BB4-F8E6A45DE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6336"/>
                <a:ext cx="5026152" cy="3677683"/>
              </a:xfrm>
            </p:spPr>
            <p:txBody>
              <a:bodyPr/>
              <a:lstStyle/>
              <a:p>
                <a:r>
                  <a:rPr lang="fr-FR" dirty="0"/>
                  <a:t>Valeur des correcteurs de l’asservissement de courant: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𝑝𝑠𝑖𝑚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=8,17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8,2 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=14106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=5,8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−5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  <a:p>
                <a:pPr marL="320040" lvl="1" indent="0">
                  <a:buNone/>
                </a:pPr>
                <a:endParaRPr lang="fr-FR" dirty="0"/>
              </a:p>
              <a:p>
                <a:r>
                  <a:rPr lang="fr-FR" sz="2000" dirty="0"/>
                  <a:t>Valeurs avec les composants réels: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𝑝𝑠𝑖𝑚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1=10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2=82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=5,8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−5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=58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𝑛𝐹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marL="320040" lvl="1" indent="0">
                  <a:buNone/>
                </a:pPr>
                <a:endParaRPr lang="fr-FR" dirty="0"/>
              </a:p>
              <a:p>
                <a:pPr marL="320040" lvl="1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D818AA-28AE-707A-4BB4-F8E6A45DE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6336"/>
                <a:ext cx="5026152" cy="3677683"/>
              </a:xfrm>
              <a:blipFill>
                <a:blip r:embed="rId2"/>
                <a:stretch>
                  <a:fillRect l="-1092" r="-7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4C6D3B-2B56-EF5D-6006-C827B8E77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2444699"/>
            <a:ext cx="5759746" cy="19686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0374DA-6812-434F-D5C3-E73C89828E84}"/>
              </a:ext>
            </a:extLst>
          </p:cNvPr>
          <p:cNvSpPr txBox="1"/>
          <p:nvPr/>
        </p:nvSpPr>
        <p:spPr>
          <a:xfrm>
            <a:off x="7460538" y="4228634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Correcteur PI avec des AOP</a:t>
            </a:r>
          </a:p>
        </p:txBody>
      </p:sp>
    </p:spTree>
    <p:extLst>
      <p:ext uri="{BB962C8B-B14F-4D97-AF65-F5344CB8AC3E}">
        <p14:creationId xmlns:p14="http://schemas.microsoft.com/office/powerpoint/2010/main" val="365882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87ECD-13B1-ECBA-A5B5-86F32775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845401"/>
            <a:ext cx="8886884" cy="953669"/>
          </a:xfrm>
        </p:spPr>
        <p:txBody>
          <a:bodyPr/>
          <a:lstStyle/>
          <a:p>
            <a:r>
              <a:rPr lang="fr-FR" dirty="0"/>
              <a:t>Comparaison entre PSIM et Matlab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C44F14-FFD5-659B-878A-4313BF0DA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66" y="2137194"/>
            <a:ext cx="7683914" cy="3783965"/>
          </a:xfrm>
        </p:spPr>
      </p:pic>
    </p:spTree>
    <p:extLst>
      <p:ext uri="{BB962C8B-B14F-4D97-AF65-F5344CB8AC3E}">
        <p14:creationId xmlns:p14="http://schemas.microsoft.com/office/powerpoint/2010/main" val="305722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AED3E-2C32-F0E9-5B91-7FA69AED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86" y="675546"/>
            <a:ext cx="9906000" cy="953669"/>
          </a:xfrm>
        </p:spPr>
        <p:txBody>
          <a:bodyPr>
            <a:normAutofit/>
          </a:bodyPr>
          <a:lstStyle/>
          <a:p>
            <a:r>
              <a:rPr lang="fr-FR" dirty="0"/>
              <a:t>Correcteurs PI pour l’asservissement en vitesse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D818AA-28AE-707A-4BB4-F8E6A45DE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6336"/>
                <a:ext cx="5026152" cy="3677683"/>
              </a:xfrm>
            </p:spPr>
            <p:txBody>
              <a:bodyPr/>
              <a:lstStyle/>
              <a:p>
                <a:r>
                  <a:rPr lang="fr-FR" dirty="0"/>
                  <a:t>Valeur des correcteurs de l’asservissement de vitesse: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𝑝𝑠𝑖𝑚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2,8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77,7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=14106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=0,036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  <a:p>
                <a:pPr marL="320040" lvl="1" indent="0">
                  <a:buNone/>
                </a:pPr>
                <a:endParaRPr lang="fr-FR" dirty="0"/>
              </a:p>
              <a:p>
                <a:r>
                  <a:rPr lang="fr-FR" sz="2000" dirty="0"/>
                  <a:t>Valeurs avec les composants réels: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𝑝𝑠𝑖𝑚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1=8,2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2=22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=5,8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−5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=1,8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marL="320040" lvl="1" indent="0">
                  <a:buNone/>
                </a:pPr>
                <a:endParaRPr lang="fr-FR" dirty="0"/>
              </a:p>
              <a:p>
                <a:pPr marL="320040" lvl="1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6D818AA-28AE-707A-4BB4-F8E6A45DE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6336"/>
                <a:ext cx="5026152" cy="3677683"/>
              </a:xfrm>
              <a:blipFill>
                <a:blip r:embed="rId2"/>
                <a:stretch>
                  <a:fillRect l="-1092" r="-15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4C6D3B-2B56-EF5D-6006-C827B8E77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2444699"/>
            <a:ext cx="5759746" cy="19686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0374DA-6812-434F-D5C3-E73C89828E84}"/>
              </a:ext>
            </a:extLst>
          </p:cNvPr>
          <p:cNvSpPr txBox="1"/>
          <p:nvPr/>
        </p:nvSpPr>
        <p:spPr>
          <a:xfrm>
            <a:off x="7460538" y="4228634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Correcteur PI avec des AOP</a:t>
            </a:r>
          </a:p>
        </p:txBody>
      </p:sp>
    </p:spTree>
    <p:extLst>
      <p:ext uri="{BB962C8B-B14F-4D97-AF65-F5344CB8AC3E}">
        <p14:creationId xmlns:p14="http://schemas.microsoft.com/office/powerpoint/2010/main" val="304037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7C762-407C-FF7B-1A2F-81049140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672681"/>
            <a:ext cx="8886884" cy="953669"/>
          </a:xfrm>
        </p:spPr>
        <p:txBody>
          <a:bodyPr/>
          <a:lstStyle/>
          <a:p>
            <a:r>
              <a:rPr lang="fr-FR" dirty="0"/>
              <a:t>Comparaison entre PSIM et Matlab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FDE81D-9DA8-22FE-C858-EB59308E1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890510"/>
            <a:ext cx="8605519" cy="4590707"/>
          </a:xfrm>
        </p:spPr>
      </p:pic>
    </p:spTree>
    <p:extLst>
      <p:ext uri="{BB962C8B-B14F-4D97-AF65-F5344CB8AC3E}">
        <p14:creationId xmlns:p14="http://schemas.microsoft.com/office/powerpoint/2010/main" val="310953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8B52A-8E16-C940-E87F-1D03F1D52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07577"/>
            <a:ext cx="3870961" cy="1709436"/>
          </a:xfrm>
        </p:spPr>
        <p:txBody>
          <a:bodyPr anchor="ctr">
            <a:normAutofit/>
          </a:bodyPr>
          <a:lstStyle/>
          <a:p>
            <a:r>
              <a:rPr lang="fr-FR" dirty="0"/>
              <a:t>BUT DU PROJET:</a:t>
            </a:r>
          </a:p>
        </p:txBody>
      </p:sp>
      <p:pic>
        <p:nvPicPr>
          <p:cNvPr id="9" name="Graphique 8" descr="Déconnecté contour">
            <a:extLst>
              <a:ext uri="{FF2B5EF4-FFF2-40B4-BE49-F238E27FC236}">
                <a16:creationId xmlns:a16="http://schemas.microsoft.com/office/drawing/2014/main" id="{80B78B96-D454-B99A-19E3-A138CB4C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714" y="2054979"/>
            <a:ext cx="3660021" cy="366002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E52E8-E4AB-F4CD-BE1D-C0511E45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952" y="2395914"/>
            <a:ext cx="5067300" cy="2978150"/>
          </a:xfrm>
        </p:spPr>
        <p:txBody>
          <a:bodyPr anchor="ctr">
            <a:normAutofit/>
          </a:bodyPr>
          <a:lstStyle/>
          <a:p>
            <a:r>
              <a:rPr lang="fr-FR" dirty="0"/>
              <a:t>Comprendre les logiques de </a:t>
            </a:r>
            <a:r>
              <a:rPr lang="fr-FR" b="1" dirty="0"/>
              <a:t>l’asservissement</a:t>
            </a:r>
          </a:p>
          <a:p>
            <a:r>
              <a:rPr lang="fr-FR" dirty="0"/>
              <a:t>Appliquer la théorie des cours d’automatique 1 et 2</a:t>
            </a:r>
          </a:p>
          <a:p>
            <a:r>
              <a:rPr lang="fr-FR" dirty="0"/>
              <a:t>Apprendre le fonctionnement détaillé le fonctionnement d’une MCC</a:t>
            </a:r>
          </a:p>
          <a:p>
            <a:r>
              <a:rPr lang="fr-FR" dirty="0"/>
              <a:t>Travailler en groupe (par 3)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DF0ECB-A9B3-4C77-B4D0-131EC97EA098}" type="datetime1">
              <a:rPr lang="en-US" smtClean="0"/>
              <a:pPr>
                <a:spcAft>
                  <a:spcPts val="600"/>
                </a:spcAft>
              </a:pPr>
              <a:t>1/7/2023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8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DA400-D6A9-E44E-4E53-64F11622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des circuits sur Proteus et des PCB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4FB84A-2E61-CD23-093E-3DFD3681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37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E1CAF-F314-3B3A-F131-C6D390F7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3786"/>
            <a:ext cx="8886884" cy="953669"/>
          </a:xfrm>
        </p:spPr>
        <p:txBody>
          <a:bodyPr/>
          <a:lstStyle/>
          <a:p>
            <a:r>
              <a:rPr lang="fr-FR" dirty="0"/>
              <a:t>Soudure et cartes imprimées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77A49-A51C-89A3-1BF6-FB6A560A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8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82B70-D976-BE97-B460-5576BAFD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367881"/>
            <a:ext cx="8886884" cy="953669"/>
          </a:xfrm>
        </p:spPr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AF4174-7E67-BC04-8E3D-CBCB8D84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590159"/>
            <a:ext cx="7589520" cy="4008002"/>
          </a:xfrm>
        </p:spPr>
        <p:txBody>
          <a:bodyPr>
            <a:noAutofit/>
          </a:bodyPr>
          <a:lstStyle/>
          <a:p>
            <a:r>
              <a:rPr lang="fr-FR" dirty="0"/>
              <a:t>L’asservissement en vitesse se fera par deux moyens différents : soit par un </a:t>
            </a:r>
            <a:r>
              <a:rPr lang="fr-FR" b="1" dirty="0"/>
              <a:t>capteur tachymétrique </a:t>
            </a:r>
            <a:r>
              <a:rPr lang="fr-FR" dirty="0"/>
              <a:t>soit par </a:t>
            </a:r>
            <a:r>
              <a:rPr lang="fr-FR" b="1" dirty="0"/>
              <a:t>un codeur incrémental </a:t>
            </a:r>
          </a:p>
          <a:p>
            <a:r>
              <a:rPr lang="fr-FR" dirty="0"/>
              <a:t>La vitesse maximale indiquée de </a:t>
            </a:r>
            <a:r>
              <a:rPr lang="fr-FR" b="1" dirty="0"/>
              <a:t>4800 tr/min </a:t>
            </a:r>
            <a:r>
              <a:rPr lang="fr-FR" dirty="0"/>
              <a:t>ne doit pas être dépassée. </a:t>
            </a:r>
          </a:p>
          <a:p>
            <a:r>
              <a:rPr lang="fr-FR" dirty="0"/>
              <a:t>La </a:t>
            </a:r>
            <a:r>
              <a:rPr lang="fr-FR" b="1" dirty="0"/>
              <a:t>boucle d’asservissement du courant </a:t>
            </a:r>
            <a:r>
              <a:rPr lang="fr-FR" dirty="0"/>
              <a:t>se fera grâce au capteur prévu à cet effet dans le module du hacheur.</a:t>
            </a:r>
          </a:p>
          <a:p>
            <a:r>
              <a:rPr lang="fr-FR" dirty="0"/>
              <a:t>Le courant de saturation ne devra </a:t>
            </a:r>
            <a:r>
              <a:rPr lang="fr-FR" b="1" dirty="0"/>
              <a:t>pas être supérieur 4,95 A</a:t>
            </a:r>
          </a:p>
          <a:p>
            <a:r>
              <a:rPr lang="fr-FR" dirty="0"/>
              <a:t>Le </a:t>
            </a:r>
            <a:r>
              <a:rPr lang="fr-FR" b="1" dirty="0"/>
              <a:t>dépassement</a:t>
            </a:r>
            <a:r>
              <a:rPr lang="fr-FR" dirty="0"/>
              <a:t> en vitesse et en courant est limité entre  </a:t>
            </a:r>
            <a:r>
              <a:rPr lang="fr-FR" b="1" dirty="0"/>
              <a:t>10 et 20%. </a:t>
            </a:r>
          </a:p>
          <a:p>
            <a:r>
              <a:rPr lang="fr-FR" dirty="0"/>
              <a:t>Le temps de réponse doit être le plus faible possible. </a:t>
            </a:r>
          </a:p>
          <a:p>
            <a:r>
              <a:rPr lang="fr-FR" dirty="0"/>
              <a:t>Le budget est de </a:t>
            </a:r>
            <a:r>
              <a:rPr lang="fr-FR" b="1" dirty="0"/>
              <a:t>25 euros </a:t>
            </a:r>
            <a:r>
              <a:rPr lang="fr-FR" dirty="0"/>
              <a:t>par groupe. </a:t>
            </a:r>
          </a:p>
        </p:txBody>
      </p:sp>
      <p:pic>
        <p:nvPicPr>
          <p:cNvPr id="5" name="Graphique 4" descr="Boulier contour">
            <a:extLst>
              <a:ext uri="{FF2B5EF4-FFF2-40B4-BE49-F238E27FC236}">
                <a16:creationId xmlns:a16="http://schemas.microsoft.com/office/drawing/2014/main" id="{EBD48424-F74D-B569-7181-8E7889B7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7040" y="1892360"/>
            <a:ext cx="3586480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0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42504-A679-C24C-6EE7-B16BEE55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240" y="1277467"/>
            <a:ext cx="5557520" cy="953669"/>
          </a:xfrm>
        </p:spPr>
        <p:txBody>
          <a:bodyPr>
            <a:noAutofit/>
          </a:bodyPr>
          <a:lstStyle/>
          <a:p>
            <a:r>
              <a:rPr lang="fr-FR" dirty="0"/>
              <a:t>REPARTITIONS DES TACHES ET PLANIFICATION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70F71-0617-398A-549A-2B0921D5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8401"/>
            <a:ext cx="4338320" cy="3637280"/>
          </a:xfrm>
        </p:spPr>
        <p:txBody>
          <a:bodyPr>
            <a:normAutofit/>
          </a:bodyPr>
          <a:lstStyle/>
          <a:p>
            <a:r>
              <a:rPr lang="fr-FR" dirty="0"/>
              <a:t>Organisation</a:t>
            </a:r>
          </a:p>
          <a:p>
            <a:r>
              <a:rPr lang="fr-FR" dirty="0"/>
              <a:t>Les simulations</a:t>
            </a:r>
          </a:p>
          <a:p>
            <a:r>
              <a:rPr lang="fr-FR" dirty="0"/>
              <a:t>Liste des composants</a:t>
            </a:r>
          </a:p>
          <a:p>
            <a:r>
              <a:rPr lang="fr-FR" dirty="0"/>
              <a:t>Proteus et PCB</a:t>
            </a:r>
          </a:p>
          <a:p>
            <a:r>
              <a:rPr lang="fr-FR" dirty="0"/>
              <a:t>La soudure</a:t>
            </a:r>
          </a:p>
          <a:p>
            <a:r>
              <a:rPr lang="fr-FR" dirty="0"/>
              <a:t>Test et débogage</a:t>
            </a:r>
          </a:p>
          <a:p>
            <a:r>
              <a:rPr lang="fr-FR" dirty="0"/>
              <a:t>Documentation</a:t>
            </a:r>
          </a:p>
          <a:p>
            <a:endParaRPr lang="fr-FR" dirty="0"/>
          </a:p>
        </p:txBody>
      </p:sp>
      <p:pic>
        <p:nvPicPr>
          <p:cNvPr id="7" name="Graphique 6" descr="Brainstorming de groupe contour">
            <a:extLst>
              <a:ext uri="{FF2B5EF4-FFF2-40B4-BE49-F238E27FC236}">
                <a16:creationId xmlns:a16="http://schemas.microsoft.com/office/drawing/2014/main" id="{E02AFDD8-84B3-394C-9309-01E4BEE1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6325" y="2231136"/>
            <a:ext cx="3305116" cy="33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0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C8123-AED3-0706-9A79-07841FA2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fr-FR" dirty="0"/>
              <a:t>QU’EST CE QU’UNE MCC?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E535F73-B955-85FB-0331-EE9FD753C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8" y="2736850"/>
                <a:ext cx="4013202" cy="2978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b="0" dirty="0"/>
                  <a:t>Formule du courant et de la vitesse d’une MCC sans pertes et sans charges: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E535F73-B955-85FB-0331-EE9FD753C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8" y="2736850"/>
                <a:ext cx="4013202" cy="2978152"/>
              </a:xfrm>
              <a:blipFill>
                <a:blip r:embed="rId2"/>
                <a:stretch>
                  <a:fillRect l="-1216" t="-204" r="-3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9ECDA12-4B7E-4690-8F70-E4D13D446BD6}" type="datetime1">
              <a:rPr lang="en-US" smtClean="0"/>
              <a:pPr>
                <a:spcAft>
                  <a:spcPts val="600"/>
                </a:spcAft>
              </a:pPr>
              <a:t>1/7/2023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7F0962D1-E1D0-DD6A-950B-962E1CCA3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17" y="2559426"/>
            <a:ext cx="6087253" cy="2252880"/>
          </a:xfrm>
        </p:spPr>
      </p:pic>
    </p:spTree>
    <p:extLst>
      <p:ext uri="{BB962C8B-B14F-4D97-AF65-F5344CB8AC3E}">
        <p14:creationId xmlns:p14="http://schemas.microsoft.com/office/powerpoint/2010/main" val="187851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BAC1665-FB2D-83D8-C4AB-5E3CAAC8AB75}"/>
                  </a:ext>
                </a:extLst>
              </p:cNvPr>
              <p:cNvSpPr txBox="1"/>
              <p:nvPr/>
            </p:nvSpPr>
            <p:spPr>
              <a:xfrm>
                <a:off x="6319520" y="1372156"/>
                <a:ext cx="4094480" cy="2690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fr-FR" b="0" dirty="0"/>
                  <a:t>Formule du courant et de la vitesse d’une MCC avec pertes et génératrice:</a:t>
                </a:r>
              </a:p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1BAC1665-FB2D-83D8-C4AB-5E3CAAC8A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20" y="1372156"/>
                <a:ext cx="4094480" cy="2690032"/>
              </a:xfrm>
              <a:prstGeom prst="rect">
                <a:avLst/>
              </a:prstGeom>
              <a:blipFill>
                <a:blip r:embed="rId2"/>
                <a:stretch>
                  <a:fillRect l="-1341" t="-11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BD8B551-6DB2-5FC8-283C-11D0A890CD13}"/>
                  </a:ext>
                </a:extLst>
              </p:cNvPr>
              <p:cNvSpPr txBox="1"/>
              <p:nvPr/>
            </p:nvSpPr>
            <p:spPr>
              <a:xfrm>
                <a:off x="1239520" y="1372156"/>
                <a:ext cx="4094480" cy="2592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fr-FR" b="0" dirty="0"/>
                  <a:t>Formule du courant et de la vitesse d’une MCC avec pertes et génératrice:</a:t>
                </a:r>
              </a:p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</m:den>
                      </m:f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BD8B551-6DB2-5FC8-283C-11D0A890C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1372156"/>
                <a:ext cx="4094480" cy="2592056"/>
              </a:xfrm>
              <a:prstGeom prst="rect">
                <a:avLst/>
              </a:prstGeom>
              <a:blipFill>
                <a:blip r:embed="rId3"/>
                <a:stretch>
                  <a:fillRect l="-1190" t="-1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5327798D-7FB9-AA4F-D944-2E9B2444A490}"/>
              </a:ext>
            </a:extLst>
          </p:cNvPr>
          <p:cNvSpPr txBox="1"/>
          <p:nvPr/>
        </p:nvSpPr>
        <p:spPr>
          <a:xfrm>
            <a:off x="970280" y="4867790"/>
            <a:ext cx="1025144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 a mis ces équations sous forme de schéma bloc.</a:t>
            </a:r>
          </a:p>
        </p:txBody>
      </p:sp>
    </p:spTree>
    <p:extLst>
      <p:ext uri="{BB962C8B-B14F-4D97-AF65-F5344CB8AC3E}">
        <p14:creationId xmlns:p14="http://schemas.microsoft.com/office/powerpoint/2010/main" val="238766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2903F-85C9-6688-19BC-5F027EC8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84746"/>
            <a:ext cx="5628639" cy="2644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dirty="0"/>
              <a:t>SIMULATION ET MODELISATION DE LA MCC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F797ACF-92D1-46B2-9722-8927CEF95AE2}" type="datetime1">
              <a:rPr lang="en-US" smtClean="0"/>
              <a:pPr>
                <a:spcAft>
                  <a:spcPts val="600"/>
                </a:spcAft>
              </a:pPr>
              <a:t>1/7/2023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9C23378E-16EF-7D77-ECA0-65A9A9CB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784C8-69FC-0EF3-E35D-246B0CD4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77" y="64356"/>
            <a:ext cx="9743441" cy="1257299"/>
          </a:xfrm>
        </p:spPr>
        <p:txBody>
          <a:bodyPr anchor="ctr">
            <a:normAutofit/>
          </a:bodyPr>
          <a:lstStyle/>
          <a:p>
            <a:r>
              <a:rPr lang="fr-FR" sz="2700" dirty="0"/>
              <a:t>SIMULATION ET MODELISATION DE LA MCC A VIDE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074C713-7772-EFA2-013B-7B019A8DC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71" y="3468785"/>
            <a:ext cx="4206240" cy="3162034"/>
          </a:xfr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EC3B3AE-E8FE-5472-3F93-DB3493C6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8" r="36185" b="21028"/>
          <a:stretch/>
        </p:blipFill>
        <p:spPr>
          <a:xfrm>
            <a:off x="319024" y="1361440"/>
            <a:ext cx="4628610" cy="2067560"/>
          </a:xfr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66C053-DE63-33FF-A909-643DE9FA3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48" y="1567315"/>
            <a:ext cx="5629870" cy="1505663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5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626FBA3-B4A3-418E-A2DB-56079584152B}" type="datetime1">
              <a:rPr lang="en-US" smtClean="0"/>
              <a:pPr>
                <a:spcAft>
                  <a:spcPts val="600"/>
                </a:spcAft>
              </a:pPr>
              <a:t>1/7/2023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93803DD-07EE-656F-6538-7B8EFE6E9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15" y="3429000"/>
            <a:ext cx="4287580" cy="31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784C8-69FC-0EF3-E35D-246B0CD4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77" y="64356"/>
            <a:ext cx="9743441" cy="1257299"/>
          </a:xfrm>
        </p:spPr>
        <p:txBody>
          <a:bodyPr anchor="ctr">
            <a:normAutofit/>
          </a:bodyPr>
          <a:lstStyle/>
          <a:p>
            <a:r>
              <a:rPr lang="fr-FR" sz="2700" dirty="0"/>
              <a:t>SIMULATION ET MODELISATION DE LA MCC AVEC FROTTEMENTS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5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626FBA3-B4A3-418E-A2DB-56079584152B}" type="datetime1">
              <a:rPr lang="en-US" smtClean="0"/>
              <a:pPr>
                <a:spcAft>
                  <a:spcPts val="600"/>
                </a:spcAft>
              </a:pPr>
              <a:t>1/7/2023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4D6FA7-41DD-9633-F5EC-A5FED002C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720" y="846760"/>
            <a:ext cx="5734850" cy="2638793"/>
          </a:xfrm>
          <a:prstGeom prst="rect">
            <a:avLst/>
          </a:prstGeom>
        </p:spPr>
      </p:pic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B8732A79-4EB6-16C7-5428-E0536C31E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8" r="36185" b="21028"/>
          <a:stretch/>
        </p:blipFill>
        <p:spPr>
          <a:xfrm>
            <a:off x="1046477" y="1417993"/>
            <a:ext cx="4628610" cy="2067560"/>
          </a:xfr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F796CD-9F85-33B5-3901-44760F2F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903" y="3605293"/>
            <a:ext cx="4226878" cy="29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250FAE-4477-B8C8-F8F7-5FE4D3DB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32" y="3581891"/>
            <a:ext cx="3992883" cy="300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7233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524</Words>
  <Application>Microsoft Office PowerPoint</Application>
  <PresentationFormat>Grand écran</PresentationFormat>
  <Paragraphs>98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Neue Haas Grotesk Text Pro</vt:lpstr>
      <vt:lpstr>SwellVTI</vt:lpstr>
      <vt:lpstr>Asservissement d’une machine à courant continu (MCC)</vt:lpstr>
      <vt:lpstr>BUT DU PROJET:</vt:lpstr>
      <vt:lpstr>CAHIER DES CHARGES</vt:lpstr>
      <vt:lpstr>REPARTITIONS DES TACHES ET PLANIFICATION</vt:lpstr>
      <vt:lpstr>QU’EST CE QU’UNE MCC?</vt:lpstr>
      <vt:lpstr>Présentation PowerPoint</vt:lpstr>
      <vt:lpstr>SIMULATION ET MODELISATION DE LA MCC</vt:lpstr>
      <vt:lpstr>SIMULATION ET MODELISATION DE LA MCC A VIDE</vt:lpstr>
      <vt:lpstr>SIMULATION ET MODELISATION DE LA MCC AVEC FROTTEMENTS</vt:lpstr>
      <vt:lpstr>SIMULATION ET MODELISATION DE LA MCC AVEC FROTTEMENTS ET CHARGE</vt:lpstr>
      <vt:lpstr>Présentation PowerPoint</vt:lpstr>
      <vt:lpstr>MODELISATION DU HACHEUR</vt:lpstr>
      <vt:lpstr>ASSERVISSEMENT EN COURANT</vt:lpstr>
      <vt:lpstr>Simulation sous Matlab</vt:lpstr>
      <vt:lpstr>Présentation PowerPoint</vt:lpstr>
      <vt:lpstr>Correcteurs PI pour l’asservissement en courant</vt:lpstr>
      <vt:lpstr>Comparaison entre PSIM et Matlab</vt:lpstr>
      <vt:lpstr>Correcteurs PI pour l’asservissement en vitesse</vt:lpstr>
      <vt:lpstr>Comparaison entre PSIM et Matlab</vt:lpstr>
      <vt:lpstr>Conception des circuits sur Proteus et des PCB </vt:lpstr>
      <vt:lpstr>Soudure et cartes imprimées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Asservissement d’une machine à courant continu (MCC)</dc:title>
  <dc:creator>Emma BARETY</dc:creator>
  <cp:lastModifiedBy>Emma BARETY</cp:lastModifiedBy>
  <cp:revision>2</cp:revision>
  <dcterms:created xsi:type="dcterms:W3CDTF">2023-01-07T14:18:41Z</dcterms:created>
  <dcterms:modified xsi:type="dcterms:W3CDTF">2023-01-08T10:17:45Z</dcterms:modified>
</cp:coreProperties>
</file>