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Tom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Wade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Angela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DDA45-0848-4B67-B33B-5A0176719DD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5" csCatId="colorful" phldr="1"/>
      <dgm:spPr/>
    </dgm:pt>
    <dgm:pt modelId="{0246CAFC-5558-4752-9FBB-841F74BBBAEA}">
      <dgm:prSet phldrT="[Text]"/>
      <dgm:spPr/>
      <dgm:t>
        <a:bodyPr/>
        <a:lstStyle/>
        <a:p>
          <a:r>
            <a:rPr lang="en-US" dirty="0"/>
            <a:t>Weeks 1 &amp; 2</a:t>
          </a:r>
        </a:p>
      </dgm:t>
    </dgm:pt>
    <dgm:pt modelId="{94C6B5AD-7F67-4ABE-854C-757B50B4520B}" type="parTrans" cxnId="{A3BBF0C2-0662-47E1-B0F6-FC4FC4F6D110}">
      <dgm:prSet/>
      <dgm:spPr/>
      <dgm:t>
        <a:bodyPr/>
        <a:lstStyle/>
        <a:p>
          <a:endParaRPr lang="en-US"/>
        </a:p>
      </dgm:t>
    </dgm:pt>
    <dgm:pt modelId="{5DE91ACE-E387-4DCB-AE05-A864939C28A0}" type="sibTrans" cxnId="{A3BBF0C2-0662-47E1-B0F6-FC4FC4F6D110}">
      <dgm:prSet/>
      <dgm:spPr/>
      <dgm:t>
        <a:bodyPr/>
        <a:lstStyle/>
        <a:p>
          <a:endParaRPr lang="en-US"/>
        </a:p>
      </dgm:t>
    </dgm:pt>
    <dgm:pt modelId="{A31770F7-4396-40C1-A2DD-EA1BA98861A3}">
      <dgm:prSet phldrT="[Text]"/>
      <dgm:spPr/>
      <dgm:t>
        <a:bodyPr/>
        <a:lstStyle/>
        <a:p>
          <a:r>
            <a:rPr lang="en-US" dirty="0"/>
            <a:t>Weeks 3 &amp; 4</a:t>
          </a:r>
        </a:p>
      </dgm:t>
    </dgm:pt>
    <dgm:pt modelId="{6F392447-B866-4E1E-8E95-B3F1D0579CAD}" type="parTrans" cxnId="{DF005B51-0DAC-4450-A535-CA4922965E71}">
      <dgm:prSet/>
      <dgm:spPr/>
      <dgm:t>
        <a:bodyPr/>
        <a:lstStyle/>
        <a:p>
          <a:endParaRPr lang="en-US"/>
        </a:p>
      </dgm:t>
    </dgm:pt>
    <dgm:pt modelId="{F73D5B11-1CC8-4C3E-A999-5EC81E81C2AD}" type="sibTrans" cxnId="{DF005B51-0DAC-4450-A535-CA4922965E71}">
      <dgm:prSet/>
      <dgm:spPr/>
      <dgm:t>
        <a:bodyPr/>
        <a:lstStyle/>
        <a:p>
          <a:endParaRPr lang="en-US"/>
        </a:p>
      </dgm:t>
    </dgm:pt>
    <dgm:pt modelId="{15CA9079-8D45-4E78-BFD3-9D286031C7E4}">
      <dgm:prSet phldrT="[Text]"/>
      <dgm:spPr/>
      <dgm:t>
        <a:bodyPr/>
        <a:lstStyle/>
        <a:p>
          <a:r>
            <a:rPr lang="en-US" dirty="0"/>
            <a:t>Weeks 5 &amp; 6</a:t>
          </a:r>
        </a:p>
      </dgm:t>
    </dgm:pt>
    <dgm:pt modelId="{CCBFF337-4260-44EC-B96D-EE3A5EDF1D8B}" type="parTrans" cxnId="{7EFACC5E-F49E-4A98-AC8B-D0DE06995552}">
      <dgm:prSet/>
      <dgm:spPr/>
      <dgm:t>
        <a:bodyPr/>
        <a:lstStyle/>
        <a:p>
          <a:endParaRPr lang="en-US"/>
        </a:p>
      </dgm:t>
    </dgm:pt>
    <dgm:pt modelId="{A8E02F26-F504-40C4-9A03-09345E1C2493}" type="sibTrans" cxnId="{7EFACC5E-F49E-4A98-AC8B-D0DE06995552}">
      <dgm:prSet/>
      <dgm:spPr/>
      <dgm:t>
        <a:bodyPr/>
        <a:lstStyle/>
        <a:p>
          <a:endParaRPr lang="en-US"/>
        </a:p>
      </dgm:t>
    </dgm:pt>
    <dgm:pt modelId="{FD1B07D8-13DD-4482-AF60-5C808DC9E598}">
      <dgm:prSet phldrT="[Text]"/>
      <dgm:spPr/>
      <dgm:t>
        <a:bodyPr/>
        <a:lstStyle/>
        <a:p>
          <a:r>
            <a:rPr lang="en-US" dirty="0"/>
            <a:t>Agent Form</a:t>
          </a:r>
        </a:p>
      </dgm:t>
    </dgm:pt>
    <dgm:pt modelId="{B2E285FA-8E26-4873-8878-BF968E92096D}" type="parTrans" cxnId="{CB0B6DD4-FE7F-4FC8-A8EC-B6AA05585B66}">
      <dgm:prSet/>
      <dgm:spPr/>
      <dgm:t>
        <a:bodyPr/>
        <a:lstStyle/>
        <a:p>
          <a:endParaRPr lang="en-US"/>
        </a:p>
      </dgm:t>
    </dgm:pt>
    <dgm:pt modelId="{CE651B1B-F921-48CC-887B-13F17C11081D}" type="sibTrans" cxnId="{CB0B6DD4-FE7F-4FC8-A8EC-B6AA05585B66}">
      <dgm:prSet/>
      <dgm:spPr/>
      <dgm:t>
        <a:bodyPr/>
        <a:lstStyle/>
        <a:p>
          <a:endParaRPr lang="en-US"/>
        </a:p>
      </dgm:t>
    </dgm:pt>
    <dgm:pt modelId="{78F99939-8CA7-44DC-912D-84396592D153}">
      <dgm:prSet/>
      <dgm:spPr/>
      <dgm:t>
        <a:bodyPr/>
        <a:lstStyle/>
        <a:p>
          <a:r>
            <a:rPr lang="en-US" dirty="0"/>
            <a:t>Client Website</a:t>
          </a:r>
        </a:p>
      </dgm:t>
    </dgm:pt>
    <dgm:pt modelId="{B111E7D8-61AB-4995-9996-515B9EC03AE4}" type="parTrans" cxnId="{B904A79C-4B48-4225-99C2-824BB6BDEF0D}">
      <dgm:prSet/>
      <dgm:spPr/>
      <dgm:t>
        <a:bodyPr/>
        <a:lstStyle/>
        <a:p>
          <a:endParaRPr lang="en-US"/>
        </a:p>
      </dgm:t>
    </dgm:pt>
    <dgm:pt modelId="{E7091D4D-F10C-4F52-BBB9-D0DA952BE7D3}" type="sibTrans" cxnId="{B904A79C-4B48-4225-99C2-824BB6BDEF0D}">
      <dgm:prSet/>
      <dgm:spPr/>
      <dgm:t>
        <a:bodyPr/>
        <a:lstStyle/>
        <a:p>
          <a:endParaRPr lang="en-US"/>
        </a:p>
      </dgm:t>
    </dgm:pt>
    <dgm:pt modelId="{F2BC9A6F-B6E8-4EFA-B43C-4212AA944B3E}">
      <dgm:prSet/>
      <dgm:spPr/>
      <dgm:t>
        <a:bodyPr/>
        <a:lstStyle/>
        <a:p>
          <a:r>
            <a:rPr lang="en-US" dirty="0"/>
            <a:t>Extras</a:t>
          </a:r>
        </a:p>
      </dgm:t>
    </dgm:pt>
    <dgm:pt modelId="{4EB08D85-51C2-4EC2-BFD3-BF1859CBA0C2}" type="parTrans" cxnId="{A3B20478-FE89-4E52-BFBD-5AE3F03FC521}">
      <dgm:prSet/>
      <dgm:spPr/>
      <dgm:t>
        <a:bodyPr/>
        <a:lstStyle/>
        <a:p>
          <a:endParaRPr lang="en-US"/>
        </a:p>
      </dgm:t>
    </dgm:pt>
    <dgm:pt modelId="{FE81FE66-F6CD-4C8B-8EF9-C60F47122A24}" type="sibTrans" cxnId="{A3B20478-FE89-4E52-BFBD-5AE3F03FC521}">
      <dgm:prSet/>
      <dgm:spPr/>
      <dgm:t>
        <a:bodyPr/>
        <a:lstStyle/>
        <a:p>
          <a:endParaRPr lang="en-US"/>
        </a:p>
      </dgm:t>
    </dgm:pt>
    <dgm:pt modelId="{C276220D-5036-4656-BF96-0DE8FC900F98}" type="pres">
      <dgm:prSet presAssocID="{03CDDA45-0848-4B67-B33B-5A0176719DDF}" presName="Name0" presStyleCnt="0">
        <dgm:presLayoutVars>
          <dgm:dir/>
          <dgm:resizeHandles val="exact"/>
        </dgm:presLayoutVars>
      </dgm:prSet>
      <dgm:spPr/>
    </dgm:pt>
    <dgm:pt modelId="{B2A9571C-67AA-43BA-9994-3C56B893C415}" type="pres">
      <dgm:prSet presAssocID="{0246CAFC-5558-4752-9FBB-841F74BBBAEA}" presName="composite" presStyleCnt="0"/>
      <dgm:spPr/>
    </dgm:pt>
    <dgm:pt modelId="{63B5B18C-5387-440A-99C5-DA0536B8EF7B}" type="pres">
      <dgm:prSet presAssocID="{0246CAFC-5558-4752-9FBB-841F74BBBAEA}" presName="bgChev" presStyleLbl="node1" presStyleIdx="0" presStyleCnt="3"/>
      <dgm:spPr/>
    </dgm:pt>
    <dgm:pt modelId="{ECD41F0E-EDB8-463E-8376-51383CE0693C}" type="pres">
      <dgm:prSet presAssocID="{0246CAFC-5558-4752-9FBB-841F74BBBAEA}" presName="txNode" presStyleLbl="fgAcc1" presStyleIdx="0" presStyleCnt="3">
        <dgm:presLayoutVars>
          <dgm:bulletEnabled val="1"/>
        </dgm:presLayoutVars>
      </dgm:prSet>
      <dgm:spPr/>
    </dgm:pt>
    <dgm:pt modelId="{4CD6678F-BE65-4ADB-9B3D-419CEE5686D1}" type="pres">
      <dgm:prSet presAssocID="{5DE91ACE-E387-4DCB-AE05-A864939C28A0}" presName="compositeSpace" presStyleCnt="0"/>
      <dgm:spPr/>
    </dgm:pt>
    <dgm:pt modelId="{DDD737E2-BED3-4C62-8DCE-75106CC9D399}" type="pres">
      <dgm:prSet presAssocID="{A31770F7-4396-40C1-A2DD-EA1BA98861A3}" presName="composite" presStyleCnt="0"/>
      <dgm:spPr/>
    </dgm:pt>
    <dgm:pt modelId="{C0BE1B2B-ED1F-4262-B7DD-31039EA2F947}" type="pres">
      <dgm:prSet presAssocID="{A31770F7-4396-40C1-A2DD-EA1BA98861A3}" presName="bgChev" presStyleLbl="node1" presStyleIdx="1" presStyleCnt="3"/>
      <dgm:spPr/>
    </dgm:pt>
    <dgm:pt modelId="{6163A215-9DB0-424B-A2F1-B57730D29212}" type="pres">
      <dgm:prSet presAssocID="{A31770F7-4396-40C1-A2DD-EA1BA98861A3}" presName="txNode" presStyleLbl="fgAcc1" presStyleIdx="1" presStyleCnt="3">
        <dgm:presLayoutVars>
          <dgm:bulletEnabled val="1"/>
        </dgm:presLayoutVars>
      </dgm:prSet>
      <dgm:spPr/>
    </dgm:pt>
    <dgm:pt modelId="{B22779B0-8F9F-4400-92D6-1AA2D3C1A203}" type="pres">
      <dgm:prSet presAssocID="{F73D5B11-1CC8-4C3E-A999-5EC81E81C2AD}" presName="compositeSpace" presStyleCnt="0"/>
      <dgm:spPr/>
    </dgm:pt>
    <dgm:pt modelId="{34E37997-4004-496B-B7D0-0F11A7C9EC2C}" type="pres">
      <dgm:prSet presAssocID="{15CA9079-8D45-4E78-BFD3-9D286031C7E4}" presName="composite" presStyleCnt="0"/>
      <dgm:spPr/>
    </dgm:pt>
    <dgm:pt modelId="{8F650447-4992-4273-BA23-782E9D4367A1}" type="pres">
      <dgm:prSet presAssocID="{15CA9079-8D45-4E78-BFD3-9D286031C7E4}" presName="bgChev" presStyleLbl="node1" presStyleIdx="2" presStyleCnt="3"/>
      <dgm:spPr/>
    </dgm:pt>
    <dgm:pt modelId="{FF6E6A89-9C94-4F11-A9A6-30E118BC9A90}" type="pres">
      <dgm:prSet presAssocID="{15CA9079-8D45-4E78-BFD3-9D286031C7E4}" presName="txNode" presStyleLbl="fgAcc1" presStyleIdx="2" presStyleCnt="3" custLinFactNeighborX="167">
        <dgm:presLayoutVars>
          <dgm:bulletEnabled val="1"/>
        </dgm:presLayoutVars>
      </dgm:prSet>
      <dgm:spPr/>
    </dgm:pt>
  </dgm:ptLst>
  <dgm:cxnLst>
    <dgm:cxn modelId="{333B9F14-9644-4CD2-A8DB-3A0AC95F3ADC}" type="presOf" srcId="{FD1B07D8-13DD-4482-AF60-5C808DC9E598}" destId="{ECD41F0E-EDB8-463E-8376-51383CE0693C}" srcOrd="0" destOrd="1" presId="urn:microsoft.com/office/officeart/2005/8/layout/chevronAccent+Icon"/>
    <dgm:cxn modelId="{F430492C-3C43-4FB5-BE94-F74D69275A67}" type="presOf" srcId="{0246CAFC-5558-4752-9FBB-841F74BBBAEA}" destId="{ECD41F0E-EDB8-463E-8376-51383CE0693C}" srcOrd="0" destOrd="0" presId="urn:microsoft.com/office/officeart/2005/8/layout/chevronAccent+Icon"/>
    <dgm:cxn modelId="{7BF27733-6674-4B05-BC25-8AFB4A116D58}" type="presOf" srcId="{78F99939-8CA7-44DC-912D-84396592D153}" destId="{6163A215-9DB0-424B-A2F1-B57730D29212}" srcOrd="0" destOrd="1" presId="urn:microsoft.com/office/officeart/2005/8/layout/chevronAccent+Icon"/>
    <dgm:cxn modelId="{7EFACC5E-F49E-4A98-AC8B-D0DE06995552}" srcId="{03CDDA45-0848-4B67-B33B-5A0176719DDF}" destId="{15CA9079-8D45-4E78-BFD3-9D286031C7E4}" srcOrd="2" destOrd="0" parTransId="{CCBFF337-4260-44EC-B96D-EE3A5EDF1D8B}" sibTransId="{A8E02F26-F504-40C4-9A03-09345E1C2493}"/>
    <dgm:cxn modelId="{11C9795F-D4C4-4AD9-AFCC-C233AE2AB644}" type="presOf" srcId="{A31770F7-4396-40C1-A2DD-EA1BA98861A3}" destId="{6163A215-9DB0-424B-A2F1-B57730D29212}" srcOrd="0" destOrd="0" presId="urn:microsoft.com/office/officeart/2005/8/layout/chevronAccent+Icon"/>
    <dgm:cxn modelId="{847DA670-E373-49A1-9D76-DF789936E4B4}" type="presOf" srcId="{15CA9079-8D45-4E78-BFD3-9D286031C7E4}" destId="{FF6E6A89-9C94-4F11-A9A6-30E118BC9A90}" srcOrd="0" destOrd="0" presId="urn:microsoft.com/office/officeart/2005/8/layout/chevronAccent+Icon"/>
    <dgm:cxn modelId="{DF005B51-0DAC-4450-A535-CA4922965E71}" srcId="{03CDDA45-0848-4B67-B33B-5A0176719DDF}" destId="{A31770F7-4396-40C1-A2DD-EA1BA98861A3}" srcOrd="1" destOrd="0" parTransId="{6F392447-B866-4E1E-8E95-B3F1D0579CAD}" sibTransId="{F73D5B11-1CC8-4C3E-A999-5EC81E81C2AD}"/>
    <dgm:cxn modelId="{A3B20478-FE89-4E52-BFBD-5AE3F03FC521}" srcId="{15CA9079-8D45-4E78-BFD3-9D286031C7E4}" destId="{F2BC9A6F-B6E8-4EFA-B43C-4212AA944B3E}" srcOrd="0" destOrd="0" parTransId="{4EB08D85-51C2-4EC2-BFD3-BF1859CBA0C2}" sibTransId="{FE81FE66-F6CD-4C8B-8EF9-C60F47122A24}"/>
    <dgm:cxn modelId="{B904A79C-4B48-4225-99C2-824BB6BDEF0D}" srcId="{A31770F7-4396-40C1-A2DD-EA1BA98861A3}" destId="{78F99939-8CA7-44DC-912D-84396592D153}" srcOrd="0" destOrd="0" parTransId="{B111E7D8-61AB-4995-9996-515B9EC03AE4}" sibTransId="{E7091D4D-F10C-4F52-BBB9-D0DA952BE7D3}"/>
    <dgm:cxn modelId="{1E315EBE-3939-4A79-9C05-D364B609CB8B}" type="presOf" srcId="{03CDDA45-0848-4B67-B33B-5A0176719DDF}" destId="{C276220D-5036-4656-BF96-0DE8FC900F98}" srcOrd="0" destOrd="0" presId="urn:microsoft.com/office/officeart/2005/8/layout/chevronAccent+Icon"/>
    <dgm:cxn modelId="{A3BBF0C2-0662-47E1-B0F6-FC4FC4F6D110}" srcId="{03CDDA45-0848-4B67-B33B-5A0176719DDF}" destId="{0246CAFC-5558-4752-9FBB-841F74BBBAEA}" srcOrd="0" destOrd="0" parTransId="{94C6B5AD-7F67-4ABE-854C-757B50B4520B}" sibTransId="{5DE91ACE-E387-4DCB-AE05-A864939C28A0}"/>
    <dgm:cxn modelId="{214972C5-B0D1-4628-91F1-50143FF53100}" type="presOf" srcId="{F2BC9A6F-B6E8-4EFA-B43C-4212AA944B3E}" destId="{FF6E6A89-9C94-4F11-A9A6-30E118BC9A90}" srcOrd="0" destOrd="1" presId="urn:microsoft.com/office/officeart/2005/8/layout/chevronAccent+Icon"/>
    <dgm:cxn modelId="{CB0B6DD4-FE7F-4FC8-A8EC-B6AA05585B66}" srcId="{0246CAFC-5558-4752-9FBB-841F74BBBAEA}" destId="{FD1B07D8-13DD-4482-AF60-5C808DC9E598}" srcOrd="0" destOrd="0" parTransId="{B2E285FA-8E26-4873-8878-BF968E92096D}" sibTransId="{CE651B1B-F921-48CC-887B-13F17C11081D}"/>
    <dgm:cxn modelId="{FA2A1B3F-73C2-48CA-9383-F1B541BE62C1}" type="presParOf" srcId="{C276220D-5036-4656-BF96-0DE8FC900F98}" destId="{B2A9571C-67AA-43BA-9994-3C56B893C415}" srcOrd="0" destOrd="0" presId="urn:microsoft.com/office/officeart/2005/8/layout/chevronAccent+Icon"/>
    <dgm:cxn modelId="{8AC06623-0298-4316-931F-63F4CE39C7F6}" type="presParOf" srcId="{B2A9571C-67AA-43BA-9994-3C56B893C415}" destId="{63B5B18C-5387-440A-99C5-DA0536B8EF7B}" srcOrd="0" destOrd="0" presId="urn:microsoft.com/office/officeart/2005/8/layout/chevronAccent+Icon"/>
    <dgm:cxn modelId="{6A539591-BBE7-4C01-8434-717F9ABC1C8C}" type="presParOf" srcId="{B2A9571C-67AA-43BA-9994-3C56B893C415}" destId="{ECD41F0E-EDB8-463E-8376-51383CE0693C}" srcOrd="1" destOrd="0" presId="urn:microsoft.com/office/officeart/2005/8/layout/chevronAccent+Icon"/>
    <dgm:cxn modelId="{CFBB678F-61FD-443A-90D8-17AB144C3CA5}" type="presParOf" srcId="{C276220D-5036-4656-BF96-0DE8FC900F98}" destId="{4CD6678F-BE65-4ADB-9B3D-419CEE5686D1}" srcOrd="1" destOrd="0" presId="urn:microsoft.com/office/officeart/2005/8/layout/chevronAccent+Icon"/>
    <dgm:cxn modelId="{8B29C15F-B982-459A-B172-81157CB7A778}" type="presParOf" srcId="{C276220D-5036-4656-BF96-0DE8FC900F98}" destId="{DDD737E2-BED3-4C62-8DCE-75106CC9D399}" srcOrd="2" destOrd="0" presId="urn:microsoft.com/office/officeart/2005/8/layout/chevronAccent+Icon"/>
    <dgm:cxn modelId="{4FBB5A2C-07D4-48D8-9912-5EEDFCD0CF71}" type="presParOf" srcId="{DDD737E2-BED3-4C62-8DCE-75106CC9D399}" destId="{C0BE1B2B-ED1F-4262-B7DD-31039EA2F947}" srcOrd="0" destOrd="0" presId="urn:microsoft.com/office/officeart/2005/8/layout/chevronAccent+Icon"/>
    <dgm:cxn modelId="{5212A36D-2A07-43E8-AB44-ECAF7A21B3CA}" type="presParOf" srcId="{DDD737E2-BED3-4C62-8DCE-75106CC9D399}" destId="{6163A215-9DB0-424B-A2F1-B57730D29212}" srcOrd="1" destOrd="0" presId="urn:microsoft.com/office/officeart/2005/8/layout/chevronAccent+Icon"/>
    <dgm:cxn modelId="{98D23A8F-9B98-40ED-83BF-3657196C5259}" type="presParOf" srcId="{C276220D-5036-4656-BF96-0DE8FC900F98}" destId="{B22779B0-8F9F-4400-92D6-1AA2D3C1A203}" srcOrd="3" destOrd="0" presId="urn:microsoft.com/office/officeart/2005/8/layout/chevronAccent+Icon"/>
    <dgm:cxn modelId="{09F18B98-0485-4E01-A14E-E077601570FB}" type="presParOf" srcId="{C276220D-5036-4656-BF96-0DE8FC900F98}" destId="{34E37997-4004-496B-B7D0-0F11A7C9EC2C}" srcOrd="4" destOrd="0" presId="urn:microsoft.com/office/officeart/2005/8/layout/chevronAccent+Icon"/>
    <dgm:cxn modelId="{275B6FA8-9DF7-4647-B26C-382ACC9167F5}" type="presParOf" srcId="{34E37997-4004-496B-B7D0-0F11A7C9EC2C}" destId="{8F650447-4992-4273-BA23-782E9D4367A1}" srcOrd="0" destOrd="0" presId="urn:microsoft.com/office/officeart/2005/8/layout/chevronAccent+Icon"/>
    <dgm:cxn modelId="{1C7B11BD-DD40-48E9-8CA0-35F8EAA249A5}" type="presParOf" srcId="{34E37997-4004-496B-B7D0-0F11A7C9EC2C}" destId="{FF6E6A89-9C94-4F11-A9A6-30E118BC9A9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D3920-99CC-4D30-B2C6-3C1EE76CEC99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90CEABE3-E893-4212-964D-B8D9B40DF249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1A2C673F-3A1E-4999-A471-4C29A5DA4CA1}" type="parTrans" cxnId="{485119D8-5C22-491A-8887-365013E63A20}">
      <dgm:prSet/>
      <dgm:spPr/>
      <dgm:t>
        <a:bodyPr/>
        <a:lstStyle/>
        <a:p>
          <a:endParaRPr lang="en-US"/>
        </a:p>
      </dgm:t>
    </dgm:pt>
    <dgm:pt modelId="{DA7ED0B9-7459-42EC-A764-BF73730B60C0}" type="sibTrans" cxnId="{485119D8-5C22-491A-8887-365013E63A20}">
      <dgm:prSet/>
      <dgm:spPr/>
      <dgm:t>
        <a:bodyPr/>
        <a:lstStyle/>
        <a:p>
          <a:endParaRPr lang="en-US"/>
        </a:p>
      </dgm:t>
    </dgm:pt>
    <dgm:pt modelId="{67FCE399-FF53-4EEA-ABED-9958A6F423CB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Cloud Server</a:t>
          </a:r>
          <a:endParaRPr lang="en-US" dirty="0"/>
        </a:p>
      </dgm:t>
    </dgm:pt>
    <dgm:pt modelId="{C8041800-195D-4182-98D1-744ECE99DF45}" type="parTrans" cxnId="{5C8C1456-E42A-4DD4-A00C-6CBA12AD9566}">
      <dgm:prSet/>
      <dgm:spPr/>
      <dgm:t>
        <a:bodyPr/>
        <a:lstStyle/>
        <a:p>
          <a:endParaRPr lang="en-US"/>
        </a:p>
      </dgm:t>
    </dgm:pt>
    <dgm:pt modelId="{ACB4873B-8DD2-43C7-A1CA-74AD3E9A55B8}" type="sibTrans" cxnId="{5C8C1456-E42A-4DD4-A00C-6CBA12AD9566}">
      <dgm:prSet/>
      <dgm:spPr/>
      <dgm:t>
        <a:bodyPr/>
        <a:lstStyle/>
        <a:p>
          <a:endParaRPr lang="en-US"/>
        </a:p>
      </dgm:t>
    </dgm:pt>
    <dgm:pt modelId="{702772AC-6530-4162-8093-49C3073367E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Backoffice Secure Login</a:t>
          </a:r>
        </a:p>
      </dgm:t>
    </dgm:pt>
    <dgm:pt modelId="{4BDD4B02-9A0C-466F-AD19-9A799A6D9EF7}" type="parTrans" cxnId="{24E4D06C-D398-45D7-A1A2-2E338847A727}">
      <dgm:prSet/>
      <dgm:spPr/>
      <dgm:t>
        <a:bodyPr/>
        <a:lstStyle/>
        <a:p>
          <a:endParaRPr lang="en-US"/>
        </a:p>
      </dgm:t>
    </dgm:pt>
    <dgm:pt modelId="{967CDE4C-C6A3-405A-9ADC-C8B985D09E69}" type="sibTrans" cxnId="{24E4D06C-D398-45D7-A1A2-2E338847A727}">
      <dgm:prSet/>
      <dgm:spPr/>
      <dgm:t>
        <a:bodyPr/>
        <a:lstStyle/>
        <a:p>
          <a:endParaRPr lang="en-US"/>
        </a:p>
      </dgm:t>
    </dgm:pt>
    <dgm:pt modelId="{4596DA3F-10FE-48D1-8116-E5C7EDA3D279}" type="pres">
      <dgm:prSet presAssocID="{842D3920-99CC-4D30-B2C6-3C1EE76CEC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7282C7E-154A-4BD7-AF9B-CCFCFAA7EBD0}" type="pres">
      <dgm:prSet presAssocID="{90CEABE3-E893-4212-964D-B8D9B40DF249}" presName="gear1" presStyleLbl="node1" presStyleIdx="0" presStyleCnt="3">
        <dgm:presLayoutVars>
          <dgm:chMax val="1"/>
          <dgm:bulletEnabled val="1"/>
        </dgm:presLayoutVars>
      </dgm:prSet>
      <dgm:spPr/>
    </dgm:pt>
    <dgm:pt modelId="{BDDE5BC1-44B7-4FA2-BE27-DF7D512C3D62}" type="pres">
      <dgm:prSet presAssocID="{90CEABE3-E893-4212-964D-B8D9B40DF249}" presName="gear1srcNode" presStyleLbl="node1" presStyleIdx="0" presStyleCnt="3"/>
      <dgm:spPr/>
    </dgm:pt>
    <dgm:pt modelId="{2C220033-D12F-43DD-BCD1-5008FF5A4CF9}" type="pres">
      <dgm:prSet presAssocID="{90CEABE3-E893-4212-964D-B8D9B40DF249}" presName="gear1dstNode" presStyleLbl="node1" presStyleIdx="0" presStyleCnt="3"/>
      <dgm:spPr/>
    </dgm:pt>
    <dgm:pt modelId="{F6CC6069-1879-45A6-98CB-8A772E362101}" type="pres">
      <dgm:prSet presAssocID="{67FCE399-FF53-4EEA-ABED-9958A6F423CB}" presName="gear2" presStyleLbl="node1" presStyleIdx="1" presStyleCnt="3">
        <dgm:presLayoutVars>
          <dgm:chMax val="1"/>
          <dgm:bulletEnabled val="1"/>
        </dgm:presLayoutVars>
      </dgm:prSet>
      <dgm:spPr/>
    </dgm:pt>
    <dgm:pt modelId="{0CE68BAA-D388-40F4-A950-E6D94B363DFC}" type="pres">
      <dgm:prSet presAssocID="{67FCE399-FF53-4EEA-ABED-9958A6F423CB}" presName="gear2srcNode" presStyleLbl="node1" presStyleIdx="1" presStyleCnt="3"/>
      <dgm:spPr/>
    </dgm:pt>
    <dgm:pt modelId="{1E89B0E0-1943-4462-84D8-16E23F4DA48E}" type="pres">
      <dgm:prSet presAssocID="{67FCE399-FF53-4EEA-ABED-9958A6F423CB}" presName="gear2dstNode" presStyleLbl="node1" presStyleIdx="1" presStyleCnt="3"/>
      <dgm:spPr/>
    </dgm:pt>
    <dgm:pt modelId="{3CEC9055-183F-449B-AAD5-4ECD44F1B031}" type="pres">
      <dgm:prSet presAssocID="{702772AC-6530-4162-8093-49C3073367E5}" presName="gear3" presStyleLbl="node1" presStyleIdx="2" presStyleCnt="3"/>
      <dgm:spPr/>
    </dgm:pt>
    <dgm:pt modelId="{2FF27D10-75FF-4A79-8C86-B95650757DE5}" type="pres">
      <dgm:prSet presAssocID="{702772AC-6530-4162-8093-49C3073367E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19E07F1-3CBD-4FED-8A66-3DF94A2BAAE7}" type="pres">
      <dgm:prSet presAssocID="{702772AC-6530-4162-8093-49C3073367E5}" presName="gear3srcNode" presStyleLbl="node1" presStyleIdx="2" presStyleCnt="3"/>
      <dgm:spPr/>
    </dgm:pt>
    <dgm:pt modelId="{E18DE7AF-6529-4450-B49B-AB40FCD10F42}" type="pres">
      <dgm:prSet presAssocID="{702772AC-6530-4162-8093-49C3073367E5}" presName="gear3dstNode" presStyleLbl="node1" presStyleIdx="2" presStyleCnt="3"/>
      <dgm:spPr/>
    </dgm:pt>
    <dgm:pt modelId="{317EBEB1-4D32-41D6-A4DB-267049824F23}" type="pres">
      <dgm:prSet presAssocID="{DA7ED0B9-7459-42EC-A764-BF73730B60C0}" presName="connector1" presStyleLbl="sibTrans2D1" presStyleIdx="0" presStyleCnt="3"/>
      <dgm:spPr/>
    </dgm:pt>
    <dgm:pt modelId="{3081D62A-6D0B-4136-B260-02E9696D48AE}" type="pres">
      <dgm:prSet presAssocID="{ACB4873B-8DD2-43C7-A1CA-74AD3E9A55B8}" presName="connector2" presStyleLbl="sibTrans2D1" presStyleIdx="1" presStyleCnt="3"/>
      <dgm:spPr/>
    </dgm:pt>
    <dgm:pt modelId="{313B67DF-BB5D-4D4B-8845-ED3654C4DB94}" type="pres">
      <dgm:prSet presAssocID="{967CDE4C-C6A3-405A-9ADC-C8B985D09E69}" presName="connector3" presStyleLbl="sibTrans2D1" presStyleIdx="2" presStyleCnt="3"/>
      <dgm:spPr/>
    </dgm:pt>
  </dgm:ptLst>
  <dgm:cxnLst>
    <dgm:cxn modelId="{7151305D-22EE-4376-A7AA-A5A457FF3AF1}" type="presOf" srcId="{702772AC-6530-4162-8093-49C3073367E5}" destId="{E18DE7AF-6529-4450-B49B-AB40FCD10F42}" srcOrd="3" destOrd="0" presId="urn:microsoft.com/office/officeart/2005/8/layout/gear1"/>
    <dgm:cxn modelId="{31594546-3500-4EF8-BE35-2540D5BD826F}" type="presOf" srcId="{DA7ED0B9-7459-42EC-A764-BF73730B60C0}" destId="{317EBEB1-4D32-41D6-A4DB-267049824F23}" srcOrd="0" destOrd="0" presId="urn:microsoft.com/office/officeart/2005/8/layout/gear1"/>
    <dgm:cxn modelId="{24E4D06C-D398-45D7-A1A2-2E338847A727}" srcId="{842D3920-99CC-4D30-B2C6-3C1EE76CEC99}" destId="{702772AC-6530-4162-8093-49C3073367E5}" srcOrd="2" destOrd="0" parTransId="{4BDD4B02-9A0C-466F-AD19-9A799A6D9EF7}" sibTransId="{967CDE4C-C6A3-405A-9ADC-C8B985D09E69}"/>
    <dgm:cxn modelId="{C201806D-D03E-49E3-BA9C-FFA7C274802E}" type="presOf" srcId="{90CEABE3-E893-4212-964D-B8D9B40DF249}" destId="{2C220033-D12F-43DD-BCD1-5008FF5A4CF9}" srcOrd="2" destOrd="0" presId="urn:microsoft.com/office/officeart/2005/8/layout/gear1"/>
    <dgm:cxn modelId="{5C8C1456-E42A-4DD4-A00C-6CBA12AD9566}" srcId="{842D3920-99CC-4D30-B2C6-3C1EE76CEC99}" destId="{67FCE399-FF53-4EEA-ABED-9958A6F423CB}" srcOrd="1" destOrd="0" parTransId="{C8041800-195D-4182-98D1-744ECE99DF45}" sibTransId="{ACB4873B-8DD2-43C7-A1CA-74AD3E9A55B8}"/>
    <dgm:cxn modelId="{FBB3C57C-EE71-42B2-BE36-8428DD5AC46D}" type="presOf" srcId="{702772AC-6530-4162-8093-49C3073367E5}" destId="{3CEC9055-183F-449B-AAD5-4ECD44F1B031}" srcOrd="0" destOrd="0" presId="urn:microsoft.com/office/officeart/2005/8/layout/gear1"/>
    <dgm:cxn modelId="{91585281-A028-45AE-8106-9C91DE3B42CE}" type="presOf" srcId="{90CEABE3-E893-4212-964D-B8D9B40DF249}" destId="{D7282C7E-154A-4BD7-AF9B-CCFCFAA7EBD0}" srcOrd="0" destOrd="0" presId="urn:microsoft.com/office/officeart/2005/8/layout/gear1"/>
    <dgm:cxn modelId="{6488E587-E8B8-4927-B66D-76C827EE4824}" type="presOf" srcId="{67FCE399-FF53-4EEA-ABED-9958A6F423CB}" destId="{1E89B0E0-1943-4462-84D8-16E23F4DA48E}" srcOrd="2" destOrd="0" presId="urn:microsoft.com/office/officeart/2005/8/layout/gear1"/>
    <dgm:cxn modelId="{23560C90-2CCE-4C1D-B1B0-BB87EB858CC5}" type="presOf" srcId="{ACB4873B-8DD2-43C7-A1CA-74AD3E9A55B8}" destId="{3081D62A-6D0B-4136-B260-02E9696D48AE}" srcOrd="0" destOrd="0" presId="urn:microsoft.com/office/officeart/2005/8/layout/gear1"/>
    <dgm:cxn modelId="{26C08F93-18BE-43ED-BA0A-ECBE3A7D1279}" type="presOf" srcId="{842D3920-99CC-4D30-B2C6-3C1EE76CEC99}" destId="{4596DA3F-10FE-48D1-8116-E5C7EDA3D279}" srcOrd="0" destOrd="0" presId="urn:microsoft.com/office/officeart/2005/8/layout/gear1"/>
    <dgm:cxn modelId="{00806196-7876-4295-B546-7ACF52BFBE58}" type="presOf" srcId="{90CEABE3-E893-4212-964D-B8D9B40DF249}" destId="{BDDE5BC1-44B7-4FA2-BE27-DF7D512C3D62}" srcOrd="1" destOrd="0" presId="urn:microsoft.com/office/officeart/2005/8/layout/gear1"/>
    <dgm:cxn modelId="{8527799F-7D77-43B0-A8AF-3EFADF17C628}" type="presOf" srcId="{67FCE399-FF53-4EEA-ABED-9958A6F423CB}" destId="{F6CC6069-1879-45A6-98CB-8A772E362101}" srcOrd="0" destOrd="0" presId="urn:microsoft.com/office/officeart/2005/8/layout/gear1"/>
    <dgm:cxn modelId="{01F6C4CC-C0A3-45B8-9743-9983771D6D01}" type="presOf" srcId="{702772AC-6530-4162-8093-49C3073367E5}" destId="{E19E07F1-3CBD-4FED-8A66-3DF94A2BAAE7}" srcOrd="2" destOrd="0" presId="urn:microsoft.com/office/officeart/2005/8/layout/gear1"/>
    <dgm:cxn modelId="{485119D8-5C22-491A-8887-365013E63A20}" srcId="{842D3920-99CC-4D30-B2C6-3C1EE76CEC99}" destId="{90CEABE3-E893-4212-964D-B8D9B40DF249}" srcOrd="0" destOrd="0" parTransId="{1A2C673F-3A1E-4999-A471-4C29A5DA4CA1}" sibTransId="{DA7ED0B9-7459-42EC-A764-BF73730B60C0}"/>
    <dgm:cxn modelId="{D813F6D9-35E4-4C1F-8A7E-FF4C9466AB80}" type="presOf" srcId="{67FCE399-FF53-4EEA-ABED-9958A6F423CB}" destId="{0CE68BAA-D388-40F4-A950-E6D94B363DFC}" srcOrd="1" destOrd="0" presId="urn:microsoft.com/office/officeart/2005/8/layout/gear1"/>
    <dgm:cxn modelId="{2930F3E6-D011-46BF-845C-3EF24B6F31C1}" type="presOf" srcId="{702772AC-6530-4162-8093-49C3073367E5}" destId="{2FF27D10-75FF-4A79-8C86-B95650757DE5}" srcOrd="1" destOrd="0" presId="urn:microsoft.com/office/officeart/2005/8/layout/gear1"/>
    <dgm:cxn modelId="{A62D41E7-5AF9-48F3-94A5-7855DB7D9914}" type="presOf" srcId="{967CDE4C-C6A3-405A-9ADC-C8B985D09E69}" destId="{313B67DF-BB5D-4D4B-8845-ED3654C4DB94}" srcOrd="0" destOrd="0" presId="urn:microsoft.com/office/officeart/2005/8/layout/gear1"/>
    <dgm:cxn modelId="{E9C011DD-8CA5-43C5-BB1D-0894B85AEFDE}" type="presParOf" srcId="{4596DA3F-10FE-48D1-8116-E5C7EDA3D279}" destId="{D7282C7E-154A-4BD7-AF9B-CCFCFAA7EBD0}" srcOrd="0" destOrd="0" presId="urn:microsoft.com/office/officeart/2005/8/layout/gear1"/>
    <dgm:cxn modelId="{34F8C793-E33F-42B3-B0FA-1B39E9553C28}" type="presParOf" srcId="{4596DA3F-10FE-48D1-8116-E5C7EDA3D279}" destId="{BDDE5BC1-44B7-4FA2-BE27-DF7D512C3D62}" srcOrd="1" destOrd="0" presId="urn:microsoft.com/office/officeart/2005/8/layout/gear1"/>
    <dgm:cxn modelId="{126CF5D3-6BC1-48E4-A437-98220CB84308}" type="presParOf" srcId="{4596DA3F-10FE-48D1-8116-E5C7EDA3D279}" destId="{2C220033-D12F-43DD-BCD1-5008FF5A4CF9}" srcOrd="2" destOrd="0" presId="urn:microsoft.com/office/officeart/2005/8/layout/gear1"/>
    <dgm:cxn modelId="{A1EF2F62-A2FD-4DF6-97E0-7DC03420E2CF}" type="presParOf" srcId="{4596DA3F-10FE-48D1-8116-E5C7EDA3D279}" destId="{F6CC6069-1879-45A6-98CB-8A772E362101}" srcOrd="3" destOrd="0" presId="urn:microsoft.com/office/officeart/2005/8/layout/gear1"/>
    <dgm:cxn modelId="{B818FB21-9CE6-4C3A-8F76-2D84F9D444EC}" type="presParOf" srcId="{4596DA3F-10FE-48D1-8116-E5C7EDA3D279}" destId="{0CE68BAA-D388-40F4-A950-E6D94B363DFC}" srcOrd="4" destOrd="0" presId="urn:microsoft.com/office/officeart/2005/8/layout/gear1"/>
    <dgm:cxn modelId="{89E2B579-199D-4BFF-8BEC-63329F6244FE}" type="presParOf" srcId="{4596DA3F-10FE-48D1-8116-E5C7EDA3D279}" destId="{1E89B0E0-1943-4462-84D8-16E23F4DA48E}" srcOrd="5" destOrd="0" presId="urn:microsoft.com/office/officeart/2005/8/layout/gear1"/>
    <dgm:cxn modelId="{9C37D7A6-A0D9-4C9A-ABC0-DEFA91B19C3C}" type="presParOf" srcId="{4596DA3F-10FE-48D1-8116-E5C7EDA3D279}" destId="{3CEC9055-183F-449B-AAD5-4ECD44F1B031}" srcOrd="6" destOrd="0" presId="urn:microsoft.com/office/officeart/2005/8/layout/gear1"/>
    <dgm:cxn modelId="{18FABCAC-291B-49BC-92E8-9EF0F7B96BB7}" type="presParOf" srcId="{4596DA3F-10FE-48D1-8116-E5C7EDA3D279}" destId="{2FF27D10-75FF-4A79-8C86-B95650757DE5}" srcOrd="7" destOrd="0" presId="urn:microsoft.com/office/officeart/2005/8/layout/gear1"/>
    <dgm:cxn modelId="{F3AA9C8C-CB3A-42B3-9EEF-D3462C279748}" type="presParOf" srcId="{4596DA3F-10FE-48D1-8116-E5C7EDA3D279}" destId="{E19E07F1-3CBD-4FED-8A66-3DF94A2BAAE7}" srcOrd="8" destOrd="0" presId="urn:microsoft.com/office/officeart/2005/8/layout/gear1"/>
    <dgm:cxn modelId="{73D64102-F058-48BC-B0BA-4E8EBEE7464C}" type="presParOf" srcId="{4596DA3F-10FE-48D1-8116-E5C7EDA3D279}" destId="{E18DE7AF-6529-4450-B49B-AB40FCD10F42}" srcOrd="9" destOrd="0" presId="urn:microsoft.com/office/officeart/2005/8/layout/gear1"/>
    <dgm:cxn modelId="{01105E88-E5D2-4AD5-9B45-60ABD5409258}" type="presParOf" srcId="{4596DA3F-10FE-48D1-8116-E5C7EDA3D279}" destId="{317EBEB1-4D32-41D6-A4DB-267049824F23}" srcOrd="10" destOrd="0" presId="urn:microsoft.com/office/officeart/2005/8/layout/gear1"/>
    <dgm:cxn modelId="{063550B5-9466-40CD-883F-F4F677B9783E}" type="presParOf" srcId="{4596DA3F-10FE-48D1-8116-E5C7EDA3D279}" destId="{3081D62A-6D0B-4136-B260-02E9696D48AE}" srcOrd="11" destOrd="0" presId="urn:microsoft.com/office/officeart/2005/8/layout/gear1"/>
    <dgm:cxn modelId="{FCC14FC4-AD2D-4B9D-9659-E9D72276C48A}" type="presParOf" srcId="{4596DA3F-10FE-48D1-8116-E5C7EDA3D279}" destId="{313B67DF-BB5D-4D4B-8845-ED3654C4DB9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Tom</a:t>
          </a:r>
          <a:endParaRPr lang="en-US" sz="40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Wade</a:t>
          </a:r>
          <a:endParaRPr lang="en-US" sz="40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cap="none" dirty="0"/>
            <a:t>Angela</a:t>
          </a:r>
          <a:endParaRPr lang="en-US" sz="40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5B18C-5387-440A-99C5-DA0536B8EF7B}">
      <dsp:nvSpPr>
        <dsp:cNvPr id="0" name=""/>
        <dsp:cNvSpPr/>
      </dsp:nvSpPr>
      <dsp:spPr>
        <a:xfrm>
          <a:off x="1122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41F0E-EDB8-463E-8376-51383CE0693C}">
      <dsp:nvSpPr>
        <dsp:cNvPr id="0" name=""/>
        <dsp:cNvSpPr/>
      </dsp:nvSpPr>
      <dsp:spPr>
        <a:xfrm>
          <a:off x="753471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1 &amp;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Agent Form</a:t>
          </a:r>
        </a:p>
      </dsp:txBody>
      <dsp:txXfrm>
        <a:off x="785367" y="1642811"/>
        <a:ext cx="2318644" cy="1025232"/>
      </dsp:txXfrm>
    </dsp:sp>
    <dsp:sp modelId="{C0BE1B2B-ED1F-4262-B7DD-31039EA2F947}">
      <dsp:nvSpPr>
        <dsp:cNvPr id="0" name=""/>
        <dsp:cNvSpPr/>
      </dsp:nvSpPr>
      <dsp:spPr>
        <a:xfrm>
          <a:off x="3223682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3A215-9DB0-424B-A2F1-B57730D29212}">
      <dsp:nvSpPr>
        <dsp:cNvPr id="0" name=""/>
        <dsp:cNvSpPr/>
      </dsp:nvSpPr>
      <dsp:spPr>
        <a:xfrm>
          <a:off x="3976030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3 &amp;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Client Website</a:t>
          </a:r>
        </a:p>
      </dsp:txBody>
      <dsp:txXfrm>
        <a:off x="4007926" y="1642811"/>
        <a:ext cx="2318644" cy="1025232"/>
      </dsp:txXfrm>
    </dsp:sp>
    <dsp:sp modelId="{8F650447-4992-4273-BA23-782E9D4367A1}">
      <dsp:nvSpPr>
        <dsp:cNvPr id="0" name=""/>
        <dsp:cNvSpPr/>
      </dsp:nvSpPr>
      <dsp:spPr>
        <a:xfrm>
          <a:off x="6446241" y="1338659"/>
          <a:ext cx="2821306" cy="1089024"/>
        </a:xfrm>
        <a:prstGeom prst="chevron">
          <a:avLst>
            <a:gd name="adj" fmla="val 4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6A89-9C94-4F11-A9A6-30E118BC9A90}">
      <dsp:nvSpPr>
        <dsp:cNvPr id="0" name=""/>
        <dsp:cNvSpPr/>
      </dsp:nvSpPr>
      <dsp:spPr>
        <a:xfrm>
          <a:off x="7199713" y="1610915"/>
          <a:ext cx="2382436" cy="108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Weeks 5 &amp;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Extras</a:t>
          </a:r>
        </a:p>
      </dsp:txBody>
      <dsp:txXfrm>
        <a:off x="7231609" y="1642811"/>
        <a:ext cx="2318644" cy="1025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2C7E-154A-4BD7-AF9B-CCFCFAA7EBD0}">
      <dsp:nvSpPr>
        <dsp:cNvPr id="0" name=""/>
        <dsp:cNvSpPr/>
      </dsp:nvSpPr>
      <dsp:spPr>
        <a:xfrm>
          <a:off x="5371061" y="2674619"/>
          <a:ext cx="3268979" cy="326897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App</a:t>
          </a:r>
        </a:p>
      </dsp:txBody>
      <dsp:txXfrm>
        <a:off x="6028271" y="3440362"/>
        <a:ext cx="1954559" cy="1680322"/>
      </dsp:txXfrm>
    </dsp:sp>
    <dsp:sp modelId="{F6CC6069-1879-45A6-98CB-8A772E362101}">
      <dsp:nvSpPr>
        <dsp:cNvPr id="0" name=""/>
        <dsp:cNvSpPr/>
      </dsp:nvSpPr>
      <dsp:spPr>
        <a:xfrm>
          <a:off x="3469109" y="1901951"/>
          <a:ext cx="2377439" cy="2377439"/>
        </a:xfrm>
        <a:prstGeom prst="gear6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Server</a:t>
          </a:r>
          <a:endParaRPr lang="en-US" sz="2200" kern="1200" dirty="0"/>
        </a:p>
      </dsp:txBody>
      <dsp:txXfrm>
        <a:off x="4067636" y="2504096"/>
        <a:ext cx="1180385" cy="1173149"/>
      </dsp:txXfrm>
    </dsp:sp>
    <dsp:sp modelId="{3CEC9055-183F-449B-AAD5-4ECD44F1B031}">
      <dsp:nvSpPr>
        <dsp:cNvPr id="0" name=""/>
        <dsp:cNvSpPr/>
      </dsp:nvSpPr>
      <dsp:spPr>
        <a:xfrm rot="20700000">
          <a:off x="4800718" y="261760"/>
          <a:ext cx="2329405" cy="2329405"/>
        </a:xfrm>
        <a:prstGeom prst="gear6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Backoffice Secure Login</a:t>
          </a:r>
        </a:p>
      </dsp:txBody>
      <dsp:txXfrm rot="-20700000">
        <a:off x="5311625" y="772667"/>
        <a:ext cx="1307591" cy="1307591"/>
      </dsp:txXfrm>
    </dsp:sp>
    <dsp:sp modelId="{317EBEB1-4D32-41D6-A4DB-267049824F23}">
      <dsp:nvSpPr>
        <dsp:cNvPr id="0" name=""/>
        <dsp:cNvSpPr/>
      </dsp:nvSpPr>
      <dsp:spPr>
        <a:xfrm>
          <a:off x="5139355" y="2170075"/>
          <a:ext cx="4184293" cy="4184293"/>
        </a:xfrm>
        <a:prstGeom prst="circularArrow">
          <a:avLst>
            <a:gd name="adj1" fmla="val 4688"/>
            <a:gd name="adj2" fmla="val 299029"/>
            <a:gd name="adj3" fmla="val 2546544"/>
            <a:gd name="adj4" fmla="val 1579732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1D62A-6D0B-4136-B260-02E9696D48AE}">
      <dsp:nvSpPr>
        <dsp:cNvPr id="0" name=""/>
        <dsp:cNvSpPr/>
      </dsp:nvSpPr>
      <dsp:spPr>
        <a:xfrm>
          <a:off x="3048069" y="1368407"/>
          <a:ext cx="3040150" cy="30401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B67DF-BB5D-4D4B-8845-ED3654C4DB94}">
      <dsp:nvSpPr>
        <dsp:cNvPr id="0" name=""/>
        <dsp:cNvSpPr/>
      </dsp:nvSpPr>
      <dsp:spPr>
        <a:xfrm>
          <a:off x="4261902" y="-255973"/>
          <a:ext cx="3277894" cy="32778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4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8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2/18/2020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81289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Business Management Software and Client Website</a:t>
            </a:r>
          </a:p>
          <a:p>
            <a:r>
              <a:rPr lang="en-US" sz="2000" dirty="0"/>
              <a:t>Presented by WAT Solutions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Your Development Team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06536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Phase 2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AA6F-2956-4B57-9421-223305C9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45" y="2057400"/>
            <a:ext cx="9467626" cy="4038600"/>
          </a:xfrm>
        </p:spPr>
        <p:txBody>
          <a:bodyPr/>
          <a:lstStyle/>
          <a:p>
            <a:r>
              <a:rPr lang="en-US" dirty="0"/>
              <a:t>Windows Desktop Business Interface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Secure Login</a:t>
            </a:r>
          </a:p>
          <a:p>
            <a:r>
              <a:rPr lang="en-US" dirty="0"/>
              <a:t>Client-Facing Website 2.0</a:t>
            </a:r>
          </a:p>
          <a:p>
            <a:pPr lvl="1"/>
            <a:r>
              <a:rPr lang="en-US" dirty="0"/>
              <a:t>Existing Functionality</a:t>
            </a:r>
          </a:p>
          <a:p>
            <a:pPr lvl="1"/>
            <a:r>
              <a:rPr lang="en-US" dirty="0"/>
              <a:t>Self-Serve Bookings</a:t>
            </a:r>
          </a:p>
          <a:p>
            <a:pPr lvl="1"/>
            <a:r>
              <a:rPr lang="en-US" dirty="0"/>
              <a:t>Client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4ECE-8E3D-462F-9537-78005F75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447" y="2057400"/>
            <a:ext cx="6693061" cy="4384964"/>
          </a:xfrm>
        </p:spPr>
        <p:txBody>
          <a:bodyPr/>
          <a:lstStyle/>
          <a:p>
            <a:r>
              <a:rPr lang="en-US" sz="3200" dirty="0"/>
              <a:t>Built on Microsoft Solutions: C#, ASP.NET and SQL Server</a:t>
            </a:r>
          </a:p>
          <a:p>
            <a:r>
              <a:rPr lang="en-US" sz="3200" dirty="0"/>
              <a:t>Easy interoperability and integration of solutions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Phase 2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F804A8-A6FE-4F0D-8BCE-33C177E36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13960"/>
              </p:ext>
            </p:extLst>
          </p:nvPr>
        </p:nvGraphicFramePr>
        <p:xfrm>
          <a:off x="1433513" y="2057400"/>
          <a:ext cx="958215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2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672" y="2750820"/>
            <a:ext cx="8036329" cy="1356360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9823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6" y="4572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9D552-FE3D-4E96-9C53-FBC8C953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7190"/>
              </p:ext>
            </p:extLst>
          </p:nvPr>
        </p:nvGraphicFramePr>
        <p:xfrm>
          <a:off x="353292" y="457200"/>
          <a:ext cx="11336482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323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WAT Solutions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devteam@watsolutions.ca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108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Travel Experts</vt:lpstr>
      <vt:lpstr>Your Development Team</vt:lpstr>
      <vt:lpstr>Phase 2 Project Goals</vt:lpstr>
      <vt:lpstr>Our Approach</vt:lpstr>
      <vt:lpstr>Phase 2 Timeline</vt:lpstr>
      <vt:lpstr>Demonstration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2020-02-18T19:59:53Z</dcterms:created>
  <dcterms:modified xsi:type="dcterms:W3CDTF">2020-02-18T20:32:36Z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