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76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564E9C-DC4B-4FCA-A45C-7A2A68ABF19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0C85100E-26AF-40B3-97DF-19C4EC3CCEC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 cap="none" dirty="0"/>
            <a:t>Tom</a:t>
          </a:r>
          <a:endParaRPr lang="en-US" cap="none" dirty="0"/>
        </a:p>
      </dgm:t>
    </dgm:pt>
    <dgm:pt modelId="{83E371DD-FB17-4628-859D-A2979B7D3099}" type="parTrans" cxnId="{FD66337D-8FE8-48E6-BE0F-CFD328BEE42E}">
      <dgm:prSet/>
      <dgm:spPr/>
      <dgm:t>
        <a:bodyPr/>
        <a:lstStyle/>
        <a:p>
          <a:endParaRPr lang="en-US" sz="1800"/>
        </a:p>
      </dgm:t>
    </dgm:pt>
    <dgm:pt modelId="{8A672CE1-4528-44AE-9157-DA340C2CD5DB}" type="sibTrans" cxnId="{FD66337D-8FE8-48E6-BE0F-CFD328BEE42E}">
      <dgm:prSet/>
      <dgm:spPr/>
      <dgm:t>
        <a:bodyPr/>
        <a:lstStyle/>
        <a:p>
          <a:endParaRPr lang="en-US"/>
        </a:p>
      </dgm:t>
    </dgm:pt>
    <dgm:pt modelId="{69653324-E1E3-437C-A9D5-28B1353F645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 cap="none" dirty="0"/>
            <a:t>Wade</a:t>
          </a:r>
          <a:endParaRPr lang="en-US" cap="none" dirty="0"/>
        </a:p>
      </dgm:t>
    </dgm:pt>
    <dgm:pt modelId="{F0466364-A484-4F50-8E01-C00666AA6B96}" type="parTrans" cxnId="{25667268-FED2-4149-B353-F16FED2D1A5A}">
      <dgm:prSet/>
      <dgm:spPr/>
      <dgm:t>
        <a:bodyPr/>
        <a:lstStyle/>
        <a:p>
          <a:endParaRPr lang="en-US" sz="1800"/>
        </a:p>
      </dgm:t>
    </dgm:pt>
    <dgm:pt modelId="{6F20977E-D589-4920-96AA-44AAF9391C6A}" type="sibTrans" cxnId="{25667268-FED2-4149-B353-F16FED2D1A5A}">
      <dgm:prSet/>
      <dgm:spPr/>
      <dgm:t>
        <a:bodyPr/>
        <a:lstStyle/>
        <a:p>
          <a:endParaRPr lang="en-US"/>
        </a:p>
      </dgm:t>
    </dgm:pt>
    <dgm:pt modelId="{7F8797D3-295D-45B0-9E28-F7696E313AE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 cap="none" dirty="0"/>
            <a:t>Angela</a:t>
          </a:r>
          <a:endParaRPr lang="en-US" cap="none" dirty="0"/>
        </a:p>
      </dgm:t>
    </dgm:pt>
    <dgm:pt modelId="{2A0378C1-9628-41C6-B719-DFD7DD7C2513}" type="parTrans" cxnId="{B9DB5BF3-D3B4-4EF2-9219-9820EFCDD141}">
      <dgm:prSet/>
      <dgm:spPr/>
      <dgm:t>
        <a:bodyPr/>
        <a:lstStyle/>
        <a:p>
          <a:endParaRPr lang="en-US" sz="1800"/>
        </a:p>
      </dgm:t>
    </dgm:pt>
    <dgm:pt modelId="{BD09EA6A-7770-4233-AA60-BFF5DA55D6CE}" type="sibTrans" cxnId="{B9DB5BF3-D3B4-4EF2-9219-9820EFCDD141}">
      <dgm:prSet/>
      <dgm:spPr/>
      <dgm:t>
        <a:bodyPr/>
        <a:lstStyle/>
        <a:p>
          <a:endParaRPr lang="en-US"/>
        </a:p>
      </dgm:t>
    </dgm:pt>
    <dgm:pt modelId="{E3F9E5A9-51B2-43A8-8F03-9194571938CF}" type="pres">
      <dgm:prSet presAssocID="{7F564E9C-DC4B-4FCA-A45C-7A2A68ABF190}" presName="root" presStyleCnt="0">
        <dgm:presLayoutVars>
          <dgm:dir/>
          <dgm:resizeHandles val="exact"/>
        </dgm:presLayoutVars>
      </dgm:prSet>
      <dgm:spPr/>
    </dgm:pt>
    <dgm:pt modelId="{8929C738-FC34-44B7-BD7A-E6975C65F703}" type="pres">
      <dgm:prSet presAssocID="{0C85100E-26AF-40B3-97DF-19C4EC3CCEC0}" presName="compNode" presStyleCnt="0"/>
      <dgm:spPr/>
    </dgm:pt>
    <dgm:pt modelId="{D7FE9191-F345-41D1-BC78-A57FAC85C889}" type="pres">
      <dgm:prSet presAssocID="{0C85100E-26AF-40B3-97DF-19C4EC3CCEC0}" presName="iconBgRect" presStyleLbl="bgShp" presStyleIdx="0" presStyleCnt="3"/>
      <dgm:spPr/>
    </dgm:pt>
    <dgm:pt modelId="{8FF3ED10-1F7A-4228-8DBA-95ED52350852}" type="pres">
      <dgm:prSet presAssocID="{0C85100E-26AF-40B3-97DF-19C4EC3CCEC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ke"/>
        </a:ext>
      </dgm:extLst>
    </dgm:pt>
    <dgm:pt modelId="{DEEFA25E-941B-435D-9E6A-508386CFE47E}" type="pres">
      <dgm:prSet presAssocID="{0C85100E-26AF-40B3-97DF-19C4EC3CCEC0}" presName="spaceRect" presStyleCnt="0"/>
      <dgm:spPr/>
    </dgm:pt>
    <dgm:pt modelId="{54849521-B57C-45E5-AE0C-3EC2C0D4D0A2}" type="pres">
      <dgm:prSet presAssocID="{0C85100E-26AF-40B3-97DF-19C4EC3CCEC0}" presName="textRect" presStyleLbl="revTx" presStyleIdx="0" presStyleCnt="3">
        <dgm:presLayoutVars>
          <dgm:chMax val="1"/>
          <dgm:chPref val="1"/>
        </dgm:presLayoutVars>
      </dgm:prSet>
      <dgm:spPr/>
    </dgm:pt>
    <dgm:pt modelId="{0F6A2FC3-9E47-40CA-83F9-5B63CA09FDA8}" type="pres">
      <dgm:prSet presAssocID="{8A672CE1-4528-44AE-9157-DA340C2CD5DB}" presName="sibTrans" presStyleCnt="0"/>
      <dgm:spPr/>
    </dgm:pt>
    <dgm:pt modelId="{11E84AED-826F-45C8-83C4-91F1A078E1E0}" type="pres">
      <dgm:prSet presAssocID="{69653324-E1E3-437C-A9D5-28B1353F645A}" presName="compNode" presStyleCnt="0"/>
      <dgm:spPr/>
    </dgm:pt>
    <dgm:pt modelId="{CA2BB399-46B1-46DF-BB84-F602FEBB6E8F}" type="pres">
      <dgm:prSet presAssocID="{69653324-E1E3-437C-A9D5-28B1353F645A}" presName="iconBgRect" presStyleLbl="bgShp" presStyleIdx="1" presStyleCnt="3"/>
      <dgm:spPr/>
    </dgm:pt>
    <dgm:pt modelId="{D6853916-A787-4645-8300-F6B01D5465FD}" type="pres">
      <dgm:prSet presAssocID="{69653324-E1E3-437C-A9D5-28B1353F64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20F4B50A-E3EC-4DC1-8B67-BB5C3777405D}" type="pres">
      <dgm:prSet presAssocID="{69653324-E1E3-437C-A9D5-28B1353F645A}" presName="spaceRect" presStyleCnt="0"/>
      <dgm:spPr/>
    </dgm:pt>
    <dgm:pt modelId="{1236D849-CB48-479C-B013-12E41455C64A}" type="pres">
      <dgm:prSet presAssocID="{69653324-E1E3-437C-A9D5-28B1353F645A}" presName="textRect" presStyleLbl="revTx" presStyleIdx="1" presStyleCnt="3">
        <dgm:presLayoutVars>
          <dgm:chMax val="1"/>
          <dgm:chPref val="1"/>
        </dgm:presLayoutVars>
      </dgm:prSet>
      <dgm:spPr/>
    </dgm:pt>
    <dgm:pt modelId="{77E7D738-E9B1-4ED4-B593-EC450EE23F5E}" type="pres">
      <dgm:prSet presAssocID="{6F20977E-D589-4920-96AA-44AAF9391C6A}" presName="sibTrans" presStyleCnt="0"/>
      <dgm:spPr/>
    </dgm:pt>
    <dgm:pt modelId="{504F53A5-75F2-4237-863E-8BEA18033D97}" type="pres">
      <dgm:prSet presAssocID="{7F8797D3-295D-45B0-9E28-F7696E313AE3}" presName="compNode" presStyleCnt="0"/>
      <dgm:spPr/>
    </dgm:pt>
    <dgm:pt modelId="{1FBD15DA-15EC-437E-AD24-BB3FBA44188E}" type="pres">
      <dgm:prSet presAssocID="{7F8797D3-295D-45B0-9E28-F7696E313AE3}" presName="iconBgRect" presStyleLbl="bgShp" presStyleIdx="2" presStyleCnt="3"/>
      <dgm:spPr/>
    </dgm:pt>
    <dgm:pt modelId="{F978FA78-402E-430D-BD6D-B50543BC1779}" type="pres">
      <dgm:prSet presAssocID="{7F8797D3-295D-45B0-9E28-F7696E313AE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lescope"/>
        </a:ext>
      </dgm:extLst>
    </dgm:pt>
    <dgm:pt modelId="{8E26FA69-DD6D-41A2-A1C3-C84664B3DEA9}" type="pres">
      <dgm:prSet presAssocID="{7F8797D3-295D-45B0-9E28-F7696E313AE3}" presName="spaceRect" presStyleCnt="0"/>
      <dgm:spPr/>
    </dgm:pt>
    <dgm:pt modelId="{1437B87F-714F-41BA-8ABB-43977D1FDD2E}" type="pres">
      <dgm:prSet presAssocID="{7F8797D3-295D-45B0-9E28-F7696E313AE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EF79A2A-C397-458C-A3B4-D48F7182843D}" type="presOf" srcId="{7F564E9C-DC4B-4FCA-A45C-7A2A68ABF190}" destId="{E3F9E5A9-51B2-43A8-8F03-9194571938CF}" srcOrd="0" destOrd="0" presId="urn:microsoft.com/office/officeart/2018/5/layout/IconCircleLabelList"/>
    <dgm:cxn modelId="{25667268-FED2-4149-B353-F16FED2D1A5A}" srcId="{7F564E9C-DC4B-4FCA-A45C-7A2A68ABF190}" destId="{69653324-E1E3-437C-A9D5-28B1353F645A}" srcOrd="1" destOrd="0" parTransId="{F0466364-A484-4F50-8E01-C00666AA6B96}" sibTransId="{6F20977E-D589-4920-96AA-44AAF9391C6A}"/>
    <dgm:cxn modelId="{FD66337D-8FE8-48E6-BE0F-CFD328BEE42E}" srcId="{7F564E9C-DC4B-4FCA-A45C-7A2A68ABF190}" destId="{0C85100E-26AF-40B3-97DF-19C4EC3CCEC0}" srcOrd="0" destOrd="0" parTransId="{83E371DD-FB17-4628-859D-A2979B7D3099}" sibTransId="{8A672CE1-4528-44AE-9157-DA340C2CD5DB}"/>
    <dgm:cxn modelId="{66AF4AA0-077B-441F-8BCF-84949DFE4A4A}" type="presOf" srcId="{69653324-E1E3-437C-A9D5-28B1353F645A}" destId="{1236D849-CB48-479C-B013-12E41455C64A}" srcOrd="0" destOrd="0" presId="urn:microsoft.com/office/officeart/2018/5/layout/IconCircleLabelList"/>
    <dgm:cxn modelId="{89A64FA4-89F2-4CC0-9791-9B99DFBDFD94}" type="presOf" srcId="{0C85100E-26AF-40B3-97DF-19C4EC3CCEC0}" destId="{54849521-B57C-45E5-AE0C-3EC2C0D4D0A2}" srcOrd="0" destOrd="0" presId="urn:microsoft.com/office/officeart/2018/5/layout/IconCircleLabelList"/>
    <dgm:cxn modelId="{30BBCAE1-AA43-4AE4-A79A-B5150A5E89F9}" type="presOf" srcId="{7F8797D3-295D-45B0-9E28-F7696E313AE3}" destId="{1437B87F-714F-41BA-8ABB-43977D1FDD2E}" srcOrd="0" destOrd="0" presId="urn:microsoft.com/office/officeart/2018/5/layout/IconCircleLabelList"/>
    <dgm:cxn modelId="{B9DB5BF3-D3B4-4EF2-9219-9820EFCDD141}" srcId="{7F564E9C-DC4B-4FCA-A45C-7A2A68ABF190}" destId="{7F8797D3-295D-45B0-9E28-F7696E313AE3}" srcOrd="2" destOrd="0" parTransId="{2A0378C1-9628-41C6-B719-DFD7DD7C2513}" sibTransId="{BD09EA6A-7770-4233-AA60-BFF5DA55D6CE}"/>
    <dgm:cxn modelId="{046E5389-75CC-49E4-A852-97C2E7E6D226}" type="presParOf" srcId="{E3F9E5A9-51B2-43A8-8F03-9194571938CF}" destId="{8929C738-FC34-44B7-BD7A-E6975C65F703}" srcOrd="0" destOrd="0" presId="urn:microsoft.com/office/officeart/2018/5/layout/IconCircleLabelList"/>
    <dgm:cxn modelId="{38860D80-65A2-4FE3-A65F-086B501908CF}" type="presParOf" srcId="{8929C738-FC34-44B7-BD7A-E6975C65F703}" destId="{D7FE9191-F345-41D1-BC78-A57FAC85C889}" srcOrd="0" destOrd="0" presId="urn:microsoft.com/office/officeart/2018/5/layout/IconCircleLabelList"/>
    <dgm:cxn modelId="{15291291-59DE-4F27-AE8E-09905698A26B}" type="presParOf" srcId="{8929C738-FC34-44B7-BD7A-E6975C65F703}" destId="{8FF3ED10-1F7A-4228-8DBA-95ED52350852}" srcOrd="1" destOrd="0" presId="urn:microsoft.com/office/officeart/2018/5/layout/IconCircleLabelList"/>
    <dgm:cxn modelId="{D93A254D-2C2B-4E74-9B75-CFB868080C85}" type="presParOf" srcId="{8929C738-FC34-44B7-BD7A-E6975C65F703}" destId="{DEEFA25E-941B-435D-9E6A-508386CFE47E}" srcOrd="2" destOrd="0" presId="urn:microsoft.com/office/officeart/2018/5/layout/IconCircleLabelList"/>
    <dgm:cxn modelId="{A6870060-E9BF-4E45-B0B2-CE2FEB416253}" type="presParOf" srcId="{8929C738-FC34-44B7-BD7A-E6975C65F703}" destId="{54849521-B57C-45E5-AE0C-3EC2C0D4D0A2}" srcOrd="3" destOrd="0" presId="urn:microsoft.com/office/officeart/2018/5/layout/IconCircleLabelList"/>
    <dgm:cxn modelId="{80671972-08BA-4928-BC1F-B3133C587435}" type="presParOf" srcId="{E3F9E5A9-51B2-43A8-8F03-9194571938CF}" destId="{0F6A2FC3-9E47-40CA-83F9-5B63CA09FDA8}" srcOrd="1" destOrd="0" presId="urn:microsoft.com/office/officeart/2018/5/layout/IconCircleLabelList"/>
    <dgm:cxn modelId="{D51D2133-6F1D-4DF6-96E7-C6625A6BEED1}" type="presParOf" srcId="{E3F9E5A9-51B2-43A8-8F03-9194571938CF}" destId="{11E84AED-826F-45C8-83C4-91F1A078E1E0}" srcOrd="2" destOrd="0" presId="urn:microsoft.com/office/officeart/2018/5/layout/IconCircleLabelList"/>
    <dgm:cxn modelId="{F9245669-8D02-42CA-A21E-BA72A76391A2}" type="presParOf" srcId="{11E84AED-826F-45C8-83C4-91F1A078E1E0}" destId="{CA2BB399-46B1-46DF-BB84-F602FEBB6E8F}" srcOrd="0" destOrd="0" presId="urn:microsoft.com/office/officeart/2018/5/layout/IconCircleLabelList"/>
    <dgm:cxn modelId="{3E304E6E-CFA0-4E02-97C9-2358B1325747}" type="presParOf" srcId="{11E84AED-826F-45C8-83C4-91F1A078E1E0}" destId="{D6853916-A787-4645-8300-F6B01D5465FD}" srcOrd="1" destOrd="0" presId="urn:microsoft.com/office/officeart/2018/5/layout/IconCircleLabelList"/>
    <dgm:cxn modelId="{A3A558FB-B42D-4CD9-880D-C8970DD9B2CF}" type="presParOf" srcId="{11E84AED-826F-45C8-83C4-91F1A078E1E0}" destId="{20F4B50A-E3EC-4DC1-8B67-BB5C3777405D}" srcOrd="2" destOrd="0" presId="urn:microsoft.com/office/officeart/2018/5/layout/IconCircleLabelList"/>
    <dgm:cxn modelId="{4085BB99-4E4A-42E3-8624-72E8460B7F02}" type="presParOf" srcId="{11E84AED-826F-45C8-83C4-91F1A078E1E0}" destId="{1236D849-CB48-479C-B013-12E41455C64A}" srcOrd="3" destOrd="0" presId="urn:microsoft.com/office/officeart/2018/5/layout/IconCircleLabelList"/>
    <dgm:cxn modelId="{575C131A-D48A-429B-9E4C-1B1619D7306D}" type="presParOf" srcId="{E3F9E5A9-51B2-43A8-8F03-9194571938CF}" destId="{77E7D738-E9B1-4ED4-B593-EC450EE23F5E}" srcOrd="3" destOrd="0" presId="urn:microsoft.com/office/officeart/2018/5/layout/IconCircleLabelList"/>
    <dgm:cxn modelId="{8B3BABB7-9BE3-4CCA-A90F-E5EEF1A4BE2F}" type="presParOf" srcId="{E3F9E5A9-51B2-43A8-8F03-9194571938CF}" destId="{504F53A5-75F2-4237-863E-8BEA18033D97}" srcOrd="4" destOrd="0" presId="urn:microsoft.com/office/officeart/2018/5/layout/IconCircleLabelList"/>
    <dgm:cxn modelId="{38FDD328-2F4A-4403-9CE3-84E8C6AD81A2}" type="presParOf" srcId="{504F53A5-75F2-4237-863E-8BEA18033D97}" destId="{1FBD15DA-15EC-437E-AD24-BB3FBA44188E}" srcOrd="0" destOrd="0" presId="urn:microsoft.com/office/officeart/2018/5/layout/IconCircleLabelList"/>
    <dgm:cxn modelId="{C1E19D95-E19A-48D8-976F-1762354AC7D6}" type="presParOf" srcId="{504F53A5-75F2-4237-863E-8BEA18033D97}" destId="{F978FA78-402E-430D-BD6D-B50543BC1779}" srcOrd="1" destOrd="0" presId="urn:microsoft.com/office/officeart/2018/5/layout/IconCircleLabelList"/>
    <dgm:cxn modelId="{0BF6A35D-48A0-49CB-BFE7-DD9C3FBF1D73}" type="presParOf" srcId="{504F53A5-75F2-4237-863E-8BEA18033D97}" destId="{8E26FA69-DD6D-41A2-A1C3-C84664B3DEA9}" srcOrd="2" destOrd="0" presId="urn:microsoft.com/office/officeart/2018/5/layout/IconCircleLabelList"/>
    <dgm:cxn modelId="{36CE7DD6-956C-461B-94DF-658454BF2FDC}" type="presParOf" srcId="{504F53A5-75F2-4237-863E-8BEA18033D97}" destId="{1437B87F-714F-41BA-8ABB-43977D1FDD2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CDDA45-0848-4B67-B33B-5A0176719DDF}" type="doc">
      <dgm:prSet loTypeId="urn:microsoft.com/office/officeart/2005/8/layout/chevronAccent+Icon" loCatId="process" qsTypeId="urn:microsoft.com/office/officeart/2005/8/quickstyle/simple1" qsCatId="simple" csTypeId="urn:microsoft.com/office/officeart/2005/8/colors/colorful5" csCatId="colorful" phldr="1"/>
      <dgm:spPr/>
    </dgm:pt>
    <dgm:pt modelId="{0246CAFC-5558-4752-9FBB-841F74BBBAEA}">
      <dgm:prSet phldrT="[Text]"/>
      <dgm:spPr/>
      <dgm:t>
        <a:bodyPr/>
        <a:lstStyle/>
        <a:p>
          <a:r>
            <a:rPr lang="en-US" dirty="0"/>
            <a:t>Weeks 1 &amp; 2</a:t>
          </a:r>
        </a:p>
      </dgm:t>
    </dgm:pt>
    <dgm:pt modelId="{94C6B5AD-7F67-4ABE-854C-757B50B4520B}" type="parTrans" cxnId="{A3BBF0C2-0662-47E1-B0F6-FC4FC4F6D110}">
      <dgm:prSet/>
      <dgm:spPr/>
      <dgm:t>
        <a:bodyPr/>
        <a:lstStyle/>
        <a:p>
          <a:endParaRPr lang="en-US"/>
        </a:p>
      </dgm:t>
    </dgm:pt>
    <dgm:pt modelId="{5DE91ACE-E387-4DCB-AE05-A864939C28A0}" type="sibTrans" cxnId="{A3BBF0C2-0662-47E1-B0F6-FC4FC4F6D110}">
      <dgm:prSet/>
      <dgm:spPr/>
      <dgm:t>
        <a:bodyPr/>
        <a:lstStyle/>
        <a:p>
          <a:endParaRPr lang="en-US"/>
        </a:p>
      </dgm:t>
    </dgm:pt>
    <dgm:pt modelId="{A31770F7-4396-40C1-A2DD-EA1BA98861A3}">
      <dgm:prSet phldrT="[Text]"/>
      <dgm:spPr/>
      <dgm:t>
        <a:bodyPr/>
        <a:lstStyle/>
        <a:p>
          <a:r>
            <a:rPr lang="en-US" dirty="0"/>
            <a:t>Weeks 3 &amp; 4</a:t>
          </a:r>
        </a:p>
      </dgm:t>
    </dgm:pt>
    <dgm:pt modelId="{6F392447-B866-4E1E-8E95-B3F1D0579CAD}" type="parTrans" cxnId="{DF005B51-0DAC-4450-A535-CA4922965E71}">
      <dgm:prSet/>
      <dgm:spPr/>
      <dgm:t>
        <a:bodyPr/>
        <a:lstStyle/>
        <a:p>
          <a:endParaRPr lang="en-US"/>
        </a:p>
      </dgm:t>
    </dgm:pt>
    <dgm:pt modelId="{F73D5B11-1CC8-4C3E-A999-5EC81E81C2AD}" type="sibTrans" cxnId="{DF005B51-0DAC-4450-A535-CA4922965E71}">
      <dgm:prSet/>
      <dgm:spPr/>
      <dgm:t>
        <a:bodyPr/>
        <a:lstStyle/>
        <a:p>
          <a:endParaRPr lang="en-US"/>
        </a:p>
      </dgm:t>
    </dgm:pt>
    <dgm:pt modelId="{15CA9079-8D45-4E78-BFD3-9D286031C7E4}">
      <dgm:prSet phldrT="[Text]"/>
      <dgm:spPr/>
      <dgm:t>
        <a:bodyPr/>
        <a:lstStyle/>
        <a:p>
          <a:r>
            <a:rPr lang="en-US" dirty="0"/>
            <a:t>Weeks 5 &amp; 6</a:t>
          </a:r>
        </a:p>
      </dgm:t>
    </dgm:pt>
    <dgm:pt modelId="{CCBFF337-4260-44EC-B96D-EE3A5EDF1D8B}" type="parTrans" cxnId="{7EFACC5E-F49E-4A98-AC8B-D0DE06995552}">
      <dgm:prSet/>
      <dgm:spPr/>
      <dgm:t>
        <a:bodyPr/>
        <a:lstStyle/>
        <a:p>
          <a:endParaRPr lang="en-US"/>
        </a:p>
      </dgm:t>
    </dgm:pt>
    <dgm:pt modelId="{A8E02F26-F504-40C4-9A03-09345E1C2493}" type="sibTrans" cxnId="{7EFACC5E-F49E-4A98-AC8B-D0DE06995552}">
      <dgm:prSet/>
      <dgm:spPr/>
      <dgm:t>
        <a:bodyPr/>
        <a:lstStyle/>
        <a:p>
          <a:endParaRPr lang="en-US"/>
        </a:p>
      </dgm:t>
    </dgm:pt>
    <dgm:pt modelId="{FD1B07D8-13DD-4482-AF60-5C808DC9E598}">
      <dgm:prSet phldrT="[Text]"/>
      <dgm:spPr/>
      <dgm:t>
        <a:bodyPr/>
        <a:lstStyle/>
        <a:p>
          <a:r>
            <a:rPr lang="en-US" dirty="0"/>
            <a:t>Agent Form</a:t>
          </a:r>
        </a:p>
      </dgm:t>
    </dgm:pt>
    <dgm:pt modelId="{B2E285FA-8E26-4873-8878-BF968E92096D}" type="parTrans" cxnId="{CB0B6DD4-FE7F-4FC8-A8EC-B6AA05585B66}">
      <dgm:prSet/>
      <dgm:spPr/>
      <dgm:t>
        <a:bodyPr/>
        <a:lstStyle/>
        <a:p>
          <a:endParaRPr lang="en-US"/>
        </a:p>
      </dgm:t>
    </dgm:pt>
    <dgm:pt modelId="{CE651B1B-F921-48CC-887B-13F17C11081D}" type="sibTrans" cxnId="{CB0B6DD4-FE7F-4FC8-A8EC-B6AA05585B66}">
      <dgm:prSet/>
      <dgm:spPr/>
      <dgm:t>
        <a:bodyPr/>
        <a:lstStyle/>
        <a:p>
          <a:endParaRPr lang="en-US"/>
        </a:p>
      </dgm:t>
    </dgm:pt>
    <dgm:pt modelId="{78F99939-8CA7-44DC-912D-84396592D153}">
      <dgm:prSet/>
      <dgm:spPr/>
      <dgm:t>
        <a:bodyPr/>
        <a:lstStyle/>
        <a:p>
          <a:r>
            <a:rPr lang="en-US" dirty="0"/>
            <a:t>Client Website</a:t>
          </a:r>
        </a:p>
      </dgm:t>
    </dgm:pt>
    <dgm:pt modelId="{B111E7D8-61AB-4995-9996-515B9EC03AE4}" type="parTrans" cxnId="{B904A79C-4B48-4225-99C2-824BB6BDEF0D}">
      <dgm:prSet/>
      <dgm:spPr/>
      <dgm:t>
        <a:bodyPr/>
        <a:lstStyle/>
        <a:p>
          <a:endParaRPr lang="en-US"/>
        </a:p>
      </dgm:t>
    </dgm:pt>
    <dgm:pt modelId="{E7091D4D-F10C-4F52-BBB9-D0DA952BE7D3}" type="sibTrans" cxnId="{B904A79C-4B48-4225-99C2-824BB6BDEF0D}">
      <dgm:prSet/>
      <dgm:spPr/>
      <dgm:t>
        <a:bodyPr/>
        <a:lstStyle/>
        <a:p>
          <a:endParaRPr lang="en-US"/>
        </a:p>
      </dgm:t>
    </dgm:pt>
    <dgm:pt modelId="{F2BC9A6F-B6E8-4EFA-B43C-4212AA944B3E}">
      <dgm:prSet/>
      <dgm:spPr/>
      <dgm:t>
        <a:bodyPr/>
        <a:lstStyle/>
        <a:p>
          <a:r>
            <a:rPr lang="en-US" dirty="0"/>
            <a:t>Extras</a:t>
          </a:r>
        </a:p>
      </dgm:t>
    </dgm:pt>
    <dgm:pt modelId="{4EB08D85-51C2-4EC2-BFD3-BF1859CBA0C2}" type="parTrans" cxnId="{A3B20478-FE89-4E52-BFBD-5AE3F03FC521}">
      <dgm:prSet/>
      <dgm:spPr/>
      <dgm:t>
        <a:bodyPr/>
        <a:lstStyle/>
        <a:p>
          <a:endParaRPr lang="en-US"/>
        </a:p>
      </dgm:t>
    </dgm:pt>
    <dgm:pt modelId="{FE81FE66-F6CD-4C8B-8EF9-C60F47122A24}" type="sibTrans" cxnId="{A3B20478-FE89-4E52-BFBD-5AE3F03FC521}">
      <dgm:prSet/>
      <dgm:spPr/>
      <dgm:t>
        <a:bodyPr/>
        <a:lstStyle/>
        <a:p>
          <a:endParaRPr lang="en-US"/>
        </a:p>
      </dgm:t>
    </dgm:pt>
    <dgm:pt modelId="{C276220D-5036-4656-BF96-0DE8FC900F98}" type="pres">
      <dgm:prSet presAssocID="{03CDDA45-0848-4B67-B33B-5A0176719DDF}" presName="Name0" presStyleCnt="0">
        <dgm:presLayoutVars>
          <dgm:dir/>
          <dgm:resizeHandles val="exact"/>
        </dgm:presLayoutVars>
      </dgm:prSet>
      <dgm:spPr/>
    </dgm:pt>
    <dgm:pt modelId="{B2A9571C-67AA-43BA-9994-3C56B893C415}" type="pres">
      <dgm:prSet presAssocID="{0246CAFC-5558-4752-9FBB-841F74BBBAEA}" presName="composite" presStyleCnt="0"/>
      <dgm:spPr/>
    </dgm:pt>
    <dgm:pt modelId="{63B5B18C-5387-440A-99C5-DA0536B8EF7B}" type="pres">
      <dgm:prSet presAssocID="{0246CAFC-5558-4752-9FBB-841F74BBBAEA}" presName="bgChev" presStyleLbl="node1" presStyleIdx="0" presStyleCnt="3"/>
      <dgm:spPr/>
    </dgm:pt>
    <dgm:pt modelId="{ECD41F0E-EDB8-463E-8376-51383CE0693C}" type="pres">
      <dgm:prSet presAssocID="{0246CAFC-5558-4752-9FBB-841F74BBBAEA}" presName="txNode" presStyleLbl="fgAcc1" presStyleIdx="0" presStyleCnt="3">
        <dgm:presLayoutVars>
          <dgm:bulletEnabled val="1"/>
        </dgm:presLayoutVars>
      </dgm:prSet>
      <dgm:spPr/>
    </dgm:pt>
    <dgm:pt modelId="{4CD6678F-BE65-4ADB-9B3D-419CEE5686D1}" type="pres">
      <dgm:prSet presAssocID="{5DE91ACE-E387-4DCB-AE05-A864939C28A0}" presName="compositeSpace" presStyleCnt="0"/>
      <dgm:spPr/>
    </dgm:pt>
    <dgm:pt modelId="{DDD737E2-BED3-4C62-8DCE-75106CC9D399}" type="pres">
      <dgm:prSet presAssocID="{A31770F7-4396-40C1-A2DD-EA1BA98861A3}" presName="composite" presStyleCnt="0"/>
      <dgm:spPr/>
    </dgm:pt>
    <dgm:pt modelId="{C0BE1B2B-ED1F-4262-B7DD-31039EA2F947}" type="pres">
      <dgm:prSet presAssocID="{A31770F7-4396-40C1-A2DD-EA1BA98861A3}" presName="bgChev" presStyleLbl="node1" presStyleIdx="1" presStyleCnt="3"/>
      <dgm:spPr/>
    </dgm:pt>
    <dgm:pt modelId="{6163A215-9DB0-424B-A2F1-B57730D29212}" type="pres">
      <dgm:prSet presAssocID="{A31770F7-4396-40C1-A2DD-EA1BA98861A3}" presName="txNode" presStyleLbl="fgAcc1" presStyleIdx="1" presStyleCnt="3">
        <dgm:presLayoutVars>
          <dgm:bulletEnabled val="1"/>
        </dgm:presLayoutVars>
      </dgm:prSet>
      <dgm:spPr/>
    </dgm:pt>
    <dgm:pt modelId="{B22779B0-8F9F-4400-92D6-1AA2D3C1A203}" type="pres">
      <dgm:prSet presAssocID="{F73D5B11-1CC8-4C3E-A999-5EC81E81C2AD}" presName="compositeSpace" presStyleCnt="0"/>
      <dgm:spPr/>
    </dgm:pt>
    <dgm:pt modelId="{34E37997-4004-496B-B7D0-0F11A7C9EC2C}" type="pres">
      <dgm:prSet presAssocID="{15CA9079-8D45-4E78-BFD3-9D286031C7E4}" presName="composite" presStyleCnt="0"/>
      <dgm:spPr/>
    </dgm:pt>
    <dgm:pt modelId="{8F650447-4992-4273-BA23-782E9D4367A1}" type="pres">
      <dgm:prSet presAssocID="{15CA9079-8D45-4E78-BFD3-9D286031C7E4}" presName="bgChev" presStyleLbl="node1" presStyleIdx="2" presStyleCnt="3"/>
      <dgm:spPr/>
    </dgm:pt>
    <dgm:pt modelId="{FF6E6A89-9C94-4F11-A9A6-30E118BC9A90}" type="pres">
      <dgm:prSet presAssocID="{15CA9079-8D45-4E78-BFD3-9D286031C7E4}" presName="txNode" presStyleLbl="fgAcc1" presStyleIdx="2" presStyleCnt="3" custLinFactNeighborX="167">
        <dgm:presLayoutVars>
          <dgm:bulletEnabled val="1"/>
        </dgm:presLayoutVars>
      </dgm:prSet>
      <dgm:spPr/>
    </dgm:pt>
  </dgm:ptLst>
  <dgm:cxnLst>
    <dgm:cxn modelId="{333B9F14-9644-4CD2-A8DB-3A0AC95F3ADC}" type="presOf" srcId="{FD1B07D8-13DD-4482-AF60-5C808DC9E598}" destId="{ECD41F0E-EDB8-463E-8376-51383CE0693C}" srcOrd="0" destOrd="1" presId="urn:microsoft.com/office/officeart/2005/8/layout/chevronAccent+Icon"/>
    <dgm:cxn modelId="{F430492C-3C43-4FB5-BE94-F74D69275A67}" type="presOf" srcId="{0246CAFC-5558-4752-9FBB-841F74BBBAEA}" destId="{ECD41F0E-EDB8-463E-8376-51383CE0693C}" srcOrd="0" destOrd="0" presId="urn:microsoft.com/office/officeart/2005/8/layout/chevronAccent+Icon"/>
    <dgm:cxn modelId="{7BF27733-6674-4B05-BC25-8AFB4A116D58}" type="presOf" srcId="{78F99939-8CA7-44DC-912D-84396592D153}" destId="{6163A215-9DB0-424B-A2F1-B57730D29212}" srcOrd="0" destOrd="1" presId="urn:microsoft.com/office/officeart/2005/8/layout/chevronAccent+Icon"/>
    <dgm:cxn modelId="{7EFACC5E-F49E-4A98-AC8B-D0DE06995552}" srcId="{03CDDA45-0848-4B67-B33B-5A0176719DDF}" destId="{15CA9079-8D45-4E78-BFD3-9D286031C7E4}" srcOrd="2" destOrd="0" parTransId="{CCBFF337-4260-44EC-B96D-EE3A5EDF1D8B}" sibTransId="{A8E02F26-F504-40C4-9A03-09345E1C2493}"/>
    <dgm:cxn modelId="{11C9795F-D4C4-4AD9-AFCC-C233AE2AB644}" type="presOf" srcId="{A31770F7-4396-40C1-A2DD-EA1BA98861A3}" destId="{6163A215-9DB0-424B-A2F1-B57730D29212}" srcOrd="0" destOrd="0" presId="urn:microsoft.com/office/officeart/2005/8/layout/chevronAccent+Icon"/>
    <dgm:cxn modelId="{847DA670-E373-49A1-9D76-DF789936E4B4}" type="presOf" srcId="{15CA9079-8D45-4E78-BFD3-9D286031C7E4}" destId="{FF6E6A89-9C94-4F11-A9A6-30E118BC9A90}" srcOrd="0" destOrd="0" presId="urn:microsoft.com/office/officeart/2005/8/layout/chevronAccent+Icon"/>
    <dgm:cxn modelId="{DF005B51-0DAC-4450-A535-CA4922965E71}" srcId="{03CDDA45-0848-4B67-B33B-5A0176719DDF}" destId="{A31770F7-4396-40C1-A2DD-EA1BA98861A3}" srcOrd="1" destOrd="0" parTransId="{6F392447-B866-4E1E-8E95-B3F1D0579CAD}" sibTransId="{F73D5B11-1CC8-4C3E-A999-5EC81E81C2AD}"/>
    <dgm:cxn modelId="{A3B20478-FE89-4E52-BFBD-5AE3F03FC521}" srcId="{15CA9079-8D45-4E78-BFD3-9D286031C7E4}" destId="{F2BC9A6F-B6E8-4EFA-B43C-4212AA944B3E}" srcOrd="0" destOrd="0" parTransId="{4EB08D85-51C2-4EC2-BFD3-BF1859CBA0C2}" sibTransId="{FE81FE66-F6CD-4C8B-8EF9-C60F47122A24}"/>
    <dgm:cxn modelId="{B904A79C-4B48-4225-99C2-824BB6BDEF0D}" srcId="{A31770F7-4396-40C1-A2DD-EA1BA98861A3}" destId="{78F99939-8CA7-44DC-912D-84396592D153}" srcOrd="0" destOrd="0" parTransId="{B111E7D8-61AB-4995-9996-515B9EC03AE4}" sibTransId="{E7091D4D-F10C-4F52-BBB9-D0DA952BE7D3}"/>
    <dgm:cxn modelId="{1E315EBE-3939-4A79-9C05-D364B609CB8B}" type="presOf" srcId="{03CDDA45-0848-4B67-B33B-5A0176719DDF}" destId="{C276220D-5036-4656-BF96-0DE8FC900F98}" srcOrd="0" destOrd="0" presId="urn:microsoft.com/office/officeart/2005/8/layout/chevronAccent+Icon"/>
    <dgm:cxn modelId="{A3BBF0C2-0662-47E1-B0F6-FC4FC4F6D110}" srcId="{03CDDA45-0848-4B67-B33B-5A0176719DDF}" destId="{0246CAFC-5558-4752-9FBB-841F74BBBAEA}" srcOrd="0" destOrd="0" parTransId="{94C6B5AD-7F67-4ABE-854C-757B50B4520B}" sibTransId="{5DE91ACE-E387-4DCB-AE05-A864939C28A0}"/>
    <dgm:cxn modelId="{214972C5-B0D1-4628-91F1-50143FF53100}" type="presOf" srcId="{F2BC9A6F-B6E8-4EFA-B43C-4212AA944B3E}" destId="{FF6E6A89-9C94-4F11-A9A6-30E118BC9A90}" srcOrd="0" destOrd="1" presId="urn:microsoft.com/office/officeart/2005/8/layout/chevronAccent+Icon"/>
    <dgm:cxn modelId="{CB0B6DD4-FE7F-4FC8-A8EC-B6AA05585B66}" srcId="{0246CAFC-5558-4752-9FBB-841F74BBBAEA}" destId="{FD1B07D8-13DD-4482-AF60-5C808DC9E598}" srcOrd="0" destOrd="0" parTransId="{B2E285FA-8E26-4873-8878-BF968E92096D}" sibTransId="{CE651B1B-F921-48CC-887B-13F17C11081D}"/>
    <dgm:cxn modelId="{FA2A1B3F-73C2-48CA-9383-F1B541BE62C1}" type="presParOf" srcId="{C276220D-5036-4656-BF96-0DE8FC900F98}" destId="{B2A9571C-67AA-43BA-9994-3C56B893C415}" srcOrd="0" destOrd="0" presId="urn:microsoft.com/office/officeart/2005/8/layout/chevronAccent+Icon"/>
    <dgm:cxn modelId="{8AC06623-0298-4316-931F-63F4CE39C7F6}" type="presParOf" srcId="{B2A9571C-67AA-43BA-9994-3C56B893C415}" destId="{63B5B18C-5387-440A-99C5-DA0536B8EF7B}" srcOrd="0" destOrd="0" presId="urn:microsoft.com/office/officeart/2005/8/layout/chevronAccent+Icon"/>
    <dgm:cxn modelId="{6A539591-BBE7-4C01-8434-717F9ABC1C8C}" type="presParOf" srcId="{B2A9571C-67AA-43BA-9994-3C56B893C415}" destId="{ECD41F0E-EDB8-463E-8376-51383CE0693C}" srcOrd="1" destOrd="0" presId="urn:microsoft.com/office/officeart/2005/8/layout/chevronAccent+Icon"/>
    <dgm:cxn modelId="{CFBB678F-61FD-443A-90D8-17AB144C3CA5}" type="presParOf" srcId="{C276220D-5036-4656-BF96-0DE8FC900F98}" destId="{4CD6678F-BE65-4ADB-9B3D-419CEE5686D1}" srcOrd="1" destOrd="0" presId="urn:microsoft.com/office/officeart/2005/8/layout/chevronAccent+Icon"/>
    <dgm:cxn modelId="{8B29C15F-B982-459A-B172-81157CB7A778}" type="presParOf" srcId="{C276220D-5036-4656-BF96-0DE8FC900F98}" destId="{DDD737E2-BED3-4C62-8DCE-75106CC9D399}" srcOrd="2" destOrd="0" presId="urn:microsoft.com/office/officeart/2005/8/layout/chevronAccent+Icon"/>
    <dgm:cxn modelId="{4FBB5A2C-07D4-48D8-9912-5EEDFCD0CF71}" type="presParOf" srcId="{DDD737E2-BED3-4C62-8DCE-75106CC9D399}" destId="{C0BE1B2B-ED1F-4262-B7DD-31039EA2F947}" srcOrd="0" destOrd="0" presId="urn:microsoft.com/office/officeart/2005/8/layout/chevronAccent+Icon"/>
    <dgm:cxn modelId="{5212A36D-2A07-43E8-AB44-ECAF7A21B3CA}" type="presParOf" srcId="{DDD737E2-BED3-4C62-8DCE-75106CC9D399}" destId="{6163A215-9DB0-424B-A2F1-B57730D29212}" srcOrd="1" destOrd="0" presId="urn:microsoft.com/office/officeart/2005/8/layout/chevronAccent+Icon"/>
    <dgm:cxn modelId="{98D23A8F-9B98-40ED-83BF-3657196C5259}" type="presParOf" srcId="{C276220D-5036-4656-BF96-0DE8FC900F98}" destId="{B22779B0-8F9F-4400-92D6-1AA2D3C1A203}" srcOrd="3" destOrd="0" presId="urn:microsoft.com/office/officeart/2005/8/layout/chevronAccent+Icon"/>
    <dgm:cxn modelId="{09F18B98-0485-4E01-A14E-E077601570FB}" type="presParOf" srcId="{C276220D-5036-4656-BF96-0DE8FC900F98}" destId="{34E37997-4004-496B-B7D0-0F11A7C9EC2C}" srcOrd="4" destOrd="0" presId="urn:microsoft.com/office/officeart/2005/8/layout/chevronAccent+Icon"/>
    <dgm:cxn modelId="{275B6FA8-9DF7-4647-B26C-382ACC9167F5}" type="presParOf" srcId="{34E37997-4004-496B-B7D0-0F11A7C9EC2C}" destId="{8F650447-4992-4273-BA23-782E9D4367A1}" srcOrd="0" destOrd="0" presId="urn:microsoft.com/office/officeart/2005/8/layout/chevronAccent+Icon"/>
    <dgm:cxn modelId="{1C7B11BD-DD40-48E9-8CA0-35F8EAA249A5}" type="presParOf" srcId="{34E37997-4004-496B-B7D0-0F11A7C9EC2C}" destId="{FF6E6A89-9C94-4F11-A9A6-30E118BC9A90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2D3920-99CC-4D30-B2C6-3C1EE76CEC99}" type="doc">
      <dgm:prSet loTypeId="urn:microsoft.com/office/officeart/2005/8/layout/gear1" loCatId="process" qsTypeId="urn:microsoft.com/office/officeart/2005/8/quickstyle/simple1" qsCatId="simple" csTypeId="urn:microsoft.com/office/officeart/2005/8/colors/colorful2" csCatId="colorful" phldr="1"/>
      <dgm:spPr/>
    </dgm:pt>
    <dgm:pt modelId="{90CEABE3-E893-4212-964D-B8D9B40DF249}">
      <dgm:prSet phldrT="[Text]"/>
      <dgm:spPr/>
      <dgm:t>
        <a:bodyPr/>
        <a:lstStyle/>
        <a:p>
          <a:r>
            <a:rPr lang="en-US" dirty="0"/>
            <a:t>Mobile App</a:t>
          </a:r>
        </a:p>
      </dgm:t>
    </dgm:pt>
    <dgm:pt modelId="{1A2C673F-3A1E-4999-A471-4C29A5DA4CA1}" type="parTrans" cxnId="{485119D8-5C22-491A-8887-365013E63A20}">
      <dgm:prSet/>
      <dgm:spPr/>
      <dgm:t>
        <a:bodyPr/>
        <a:lstStyle/>
        <a:p>
          <a:endParaRPr lang="en-US"/>
        </a:p>
      </dgm:t>
    </dgm:pt>
    <dgm:pt modelId="{DA7ED0B9-7459-42EC-A764-BF73730B60C0}" type="sibTrans" cxnId="{485119D8-5C22-491A-8887-365013E63A20}">
      <dgm:prSet/>
      <dgm:spPr/>
      <dgm:t>
        <a:bodyPr/>
        <a:lstStyle/>
        <a:p>
          <a:endParaRPr lang="en-US"/>
        </a:p>
      </dgm:t>
    </dgm:pt>
    <dgm:pt modelId="{67FCE399-FF53-4EEA-ABED-9958A6F423CB}">
      <dgm:prSet phldrT="[Text]"/>
      <dgm:spPr>
        <a:solidFill>
          <a:srgbClr val="7030A0"/>
        </a:solidFill>
      </dgm:spPr>
      <dgm:t>
        <a:bodyPr/>
        <a:lstStyle/>
        <a:p>
          <a:r>
            <a:rPr lang="en-US"/>
            <a:t>Cloud Server</a:t>
          </a:r>
          <a:endParaRPr lang="en-US" dirty="0"/>
        </a:p>
      </dgm:t>
    </dgm:pt>
    <dgm:pt modelId="{C8041800-195D-4182-98D1-744ECE99DF45}" type="parTrans" cxnId="{5C8C1456-E42A-4DD4-A00C-6CBA12AD9566}">
      <dgm:prSet/>
      <dgm:spPr/>
      <dgm:t>
        <a:bodyPr/>
        <a:lstStyle/>
        <a:p>
          <a:endParaRPr lang="en-US"/>
        </a:p>
      </dgm:t>
    </dgm:pt>
    <dgm:pt modelId="{ACB4873B-8DD2-43C7-A1CA-74AD3E9A55B8}" type="sibTrans" cxnId="{5C8C1456-E42A-4DD4-A00C-6CBA12AD9566}">
      <dgm:prSet/>
      <dgm:spPr/>
      <dgm:t>
        <a:bodyPr/>
        <a:lstStyle/>
        <a:p>
          <a:endParaRPr lang="en-US"/>
        </a:p>
      </dgm:t>
    </dgm:pt>
    <dgm:pt modelId="{702772AC-6530-4162-8093-49C3073367E5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Backoffice Secure Login</a:t>
          </a:r>
        </a:p>
      </dgm:t>
    </dgm:pt>
    <dgm:pt modelId="{4BDD4B02-9A0C-466F-AD19-9A799A6D9EF7}" type="parTrans" cxnId="{24E4D06C-D398-45D7-A1A2-2E338847A727}">
      <dgm:prSet/>
      <dgm:spPr/>
      <dgm:t>
        <a:bodyPr/>
        <a:lstStyle/>
        <a:p>
          <a:endParaRPr lang="en-US"/>
        </a:p>
      </dgm:t>
    </dgm:pt>
    <dgm:pt modelId="{967CDE4C-C6A3-405A-9ADC-C8B985D09E69}" type="sibTrans" cxnId="{24E4D06C-D398-45D7-A1A2-2E338847A727}">
      <dgm:prSet/>
      <dgm:spPr/>
      <dgm:t>
        <a:bodyPr/>
        <a:lstStyle/>
        <a:p>
          <a:endParaRPr lang="en-US"/>
        </a:p>
      </dgm:t>
    </dgm:pt>
    <dgm:pt modelId="{4596DA3F-10FE-48D1-8116-E5C7EDA3D279}" type="pres">
      <dgm:prSet presAssocID="{842D3920-99CC-4D30-B2C6-3C1EE76CEC9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7282C7E-154A-4BD7-AF9B-CCFCFAA7EBD0}" type="pres">
      <dgm:prSet presAssocID="{90CEABE3-E893-4212-964D-B8D9B40DF249}" presName="gear1" presStyleLbl="node1" presStyleIdx="0" presStyleCnt="3">
        <dgm:presLayoutVars>
          <dgm:chMax val="1"/>
          <dgm:bulletEnabled val="1"/>
        </dgm:presLayoutVars>
      </dgm:prSet>
      <dgm:spPr/>
    </dgm:pt>
    <dgm:pt modelId="{BDDE5BC1-44B7-4FA2-BE27-DF7D512C3D62}" type="pres">
      <dgm:prSet presAssocID="{90CEABE3-E893-4212-964D-B8D9B40DF249}" presName="gear1srcNode" presStyleLbl="node1" presStyleIdx="0" presStyleCnt="3"/>
      <dgm:spPr/>
    </dgm:pt>
    <dgm:pt modelId="{2C220033-D12F-43DD-BCD1-5008FF5A4CF9}" type="pres">
      <dgm:prSet presAssocID="{90CEABE3-E893-4212-964D-B8D9B40DF249}" presName="gear1dstNode" presStyleLbl="node1" presStyleIdx="0" presStyleCnt="3"/>
      <dgm:spPr/>
    </dgm:pt>
    <dgm:pt modelId="{F6CC6069-1879-45A6-98CB-8A772E362101}" type="pres">
      <dgm:prSet presAssocID="{67FCE399-FF53-4EEA-ABED-9958A6F423CB}" presName="gear2" presStyleLbl="node1" presStyleIdx="1" presStyleCnt="3">
        <dgm:presLayoutVars>
          <dgm:chMax val="1"/>
          <dgm:bulletEnabled val="1"/>
        </dgm:presLayoutVars>
      </dgm:prSet>
      <dgm:spPr/>
    </dgm:pt>
    <dgm:pt modelId="{0CE68BAA-D388-40F4-A950-E6D94B363DFC}" type="pres">
      <dgm:prSet presAssocID="{67FCE399-FF53-4EEA-ABED-9958A6F423CB}" presName="gear2srcNode" presStyleLbl="node1" presStyleIdx="1" presStyleCnt="3"/>
      <dgm:spPr/>
    </dgm:pt>
    <dgm:pt modelId="{1E89B0E0-1943-4462-84D8-16E23F4DA48E}" type="pres">
      <dgm:prSet presAssocID="{67FCE399-FF53-4EEA-ABED-9958A6F423CB}" presName="gear2dstNode" presStyleLbl="node1" presStyleIdx="1" presStyleCnt="3"/>
      <dgm:spPr/>
    </dgm:pt>
    <dgm:pt modelId="{3CEC9055-183F-449B-AAD5-4ECD44F1B031}" type="pres">
      <dgm:prSet presAssocID="{702772AC-6530-4162-8093-49C3073367E5}" presName="gear3" presStyleLbl="node1" presStyleIdx="2" presStyleCnt="3"/>
      <dgm:spPr/>
    </dgm:pt>
    <dgm:pt modelId="{2FF27D10-75FF-4A79-8C86-B95650757DE5}" type="pres">
      <dgm:prSet presAssocID="{702772AC-6530-4162-8093-49C3073367E5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E19E07F1-3CBD-4FED-8A66-3DF94A2BAAE7}" type="pres">
      <dgm:prSet presAssocID="{702772AC-6530-4162-8093-49C3073367E5}" presName="gear3srcNode" presStyleLbl="node1" presStyleIdx="2" presStyleCnt="3"/>
      <dgm:spPr/>
    </dgm:pt>
    <dgm:pt modelId="{E18DE7AF-6529-4450-B49B-AB40FCD10F42}" type="pres">
      <dgm:prSet presAssocID="{702772AC-6530-4162-8093-49C3073367E5}" presName="gear3dstNode" presStyleLbl="node1" presStyleIdx="2" presStyleCnt="3"/>
      <dgm:spPr/>
    </dgm:pt>
    <dgm:pt modelId="{317EBEB1-4D32-41D6-A4DB-267049824F23}" type="pres">
      <dgm:prSet presAssocID="{DA7ED0B9-7459-42EC-A764-BF73730B60C0}" presName="connector1" presStyleLbl="sibTrans2D1" presStyleIdx="0" presStyleCnt="3"/>
      <dgm:spPr/>
    </dgm:pt>
    <dgm:pt modelId="{3081D62A-6D0B-4136-B260-02E9696D48AE}" type="pres">
      <dgm:prSet presAssocID="{ACB4873B-8DD2-43C7-A1CA-74AD3E9A55B8}" presName="connector2" presStyleLbl="sibTrans2D1" presStyleIdx="1" presStyleCnt="3"/>
      <dgm:spPr/>
    </dgm:pt>
    <dgm:pt modelId="{313B67DF-BB5D-4D4B-8845-ED3654C4DB94}" type="pres">
      <dgm:prSet presAssocID="{967CDE4C-C6A3-405A-9ADC-C8B985D09E69}" presName="connector3" presStyleLbl="sibTrans2D1" presStyleIdx="2" presStyleCnt="3"/>
      <dgm:spPr/>
    </dgm:pt>
  </dgm:ptLst>
  <dgm:cxnLst>
    <dgm:cxn modelId="{7151305D-22EE-4376-A7AA-A5A457FF3AF1}" type="presOf" srcId="{702772AC-6530-4162-8093-49C3073367E5}" destId="{E18DE7AF-6529-4450-B49B-AB40FCD10F42}" srcOrd="3" destOrd="0" presId="urn:microsoft.com/office/officeart/2005/8/layout/gear1"/>
    <dgm:cxn modelId="{31594546-3500-4EF8-BE35-2540D5BD826F}" type="presOf" srcId="{DA7ED0B9-7459-42EC-A764-BF73730B60C0}" destId="{317EBEB1-4D32-41D6-A4DB-267049824F23}" srcOrd="0" destOrd="0" presId="urn:microsoft.com/office/officeart/2005/8/layout/gear1"/>
    <dgm:cxn modelId="{24E4D06C-D398-45D7-A1A2-2E338847A727}" srcId="{842D3920-99CC-4D30-B2C6-3C1EE76CEC99}" destId="{702772AC-6530-4162-8093-49C3073367E5}" srcOrd="2" destOrd="0" parTransId="{4BDD4B02-9A0C-466F-AD19-9A799A6D9EF7}" sibTransId="{967CDE4C-C6A3-405A-9ADC-C8B985D09E69}"/>
    <dgm:cxn modelId="{C201806D-D03E-49E3-BA9C-FFA7C274802E}" type="presOf" srcId="{90CEABE3-E893-4212-964D-B8D9B40DF249}" destId="{2C220033-D12F-43DD-BCD1-5008FF5A4CF9}" srcOrd="2" destOrd="0" presId="urn:microsoft.com/office/officeart/2005/8/layout/gear1"/>
    <dgm:cxn modelId="{5C8C1456-E42A-4DD4-A00C-6CBA12AD9566}" srcId="{842D3920-99CC-4D30-B2C6-3C1EE76CEC99}" destId="{67FCE399-FF53-4EEA-ABED-9958A6F423CB}" srcOrd="1" destOrd="0" parTransId="{C8041800-195D-4182-98D1-744ECE99DF45}" sibTransId="{ACB4873B-8DD2-43C7-A1CA-74AD3E9A55B8}"/>
    <dgm:cxn modelId="{FBB3C57C-EE71-42B2-BE36-8428DD5AC46D}" type="presOf" srcId="{702772AC-6530-4162-8093-49C3073367E5}" destId="{3CEC9055-183F-449B-AAD5-4ECD44F1B031}" srcOrd="0" destOrd="0" presId="urn:microsoft.com/office/officeart/2005/8/layout/gear1"/>
    <dgm:cxn modelId="{91585281-A028-45AE-8106-9C91DE3B42CE}" type="presOf" srcId="{90CEABE3-E893-4212-964D-B8D9B40DF249}" destId="{D7282C7E-154A-4BD7-AF9B-CCFCFAA7EBD0}" srcOrd="0" destOrd="0" presId="urn:microsoft.com/office/officeart/2005/8/layout/gear1"/>
    <dgm:cxn modelId="{6488E587-E8B8-4927-B66D-76C827EE4824}" type="presOf" srcId="{67FCE399-FF53-4EEA-ABED-9958A6F423CB}" destId="{1E89B0E0-1943-4462-84D8-16E23F4DA48E}" srcOrd="2" destOrd="0" presId="urn:microsoft.com/office/officeart/2005/8/layout/gear1"/>
    <dgm:cxn modelId="{23560C90-2CCE-4C1D-B1B0-BB87EB858CC5}" type="presOf" srcId="{ACB4873B-8DD2-43C7-A1CA-74AD3E9A55B8}" destId="{3081D62A-6D0B-4136-B260-02E9696D48AE}" srcOrd="0" destOrd="0" presId="urn:microsoft.com/office/officeart/2005/8/layout/gear1"/>
    <dgm:cxn modelId="{26C08F93-18BE-43ED-BA0A-ECBE3A7D1279}" type="presOf" srcId="{842D3920-99CC-4D30-B2C6-3C1EE76CEC99}" destId="{4596DA3F-10FE-48D1-8116-E5C7EDA3D279}" srcOrd="0" destOrd="0" presId="urn:microsoft.com/office/officeart/2005/8/layout/gear1"/>
    <dgm:cxn modelId="{00806196-7876-4295-B546-7ACF52BFBE58}" type="presOf" srcId="{90CEABE3-E893-4212-964D-B8D9B40DF249}" destId="{BDDE5BC1-44B7-4FA2-BE27-DF7D512C3D62}" srcOrd="1" destOrd="0" presId="urn:microsoft.com/office/officeart/2005/8/layout/gear1"/>
    <dgm:cxn modelId="{8527799F-7D77-43B0-A8AF-3EFADF17C628}" type="presOf" srcId="{67FCE399-FF53-4EEA-ABED-9958A6F423CB}" destId="{F6CC6069-1879-45A6-98CB-8A772E362101}" srcOrd="0" destOrd="0" presId="urn:microsoft.com/office/officeart/2005/8/layout/gear1"/>
    <dgm:cxn modelId="{01F6C4CC-C0A3-45B8-9743-9983771D6D01}" type="presOf" srcId="{702772AC-6530-4162-8093-49C3073367E5}" destId="{E19E07F1-3CBD-4FED-8A66-3DF94A2BAAE7}" srcOrd="2" destOrd="0" presId="urn:microsoft.com/office/officeart/2005/8/layout/gear1"/>
    <dgm:cxn modelId="{485119D8-5C22-491A-8887-365013E63A20}" srcId="{842D3920-99CC-4D30-B2C6-3C1EE76CEC99}" destId="{90CEABE3-E893-4212-964D-B8D9B40DF249}" srcOrd="0" destOrd="0" parTransId="{1A2C673F-3A1E-4999-A471-4C29A5DA4CA1}" sibTransId="{DA7ED0B9-7459-42EC-A764-BF73730B60C0}"/>
    <dgm:cxn modelId="{D813F6D9-35E4-4C1F-8A7E-FF4C9466AB80}" type="presOf" srcId="{67FCE399-FF53-4EEA-ABED-9958A6F423CB}" destId="{0CE68BAA-D388-40F4-A950-E6D94B363DFC}" srcOrd="1" destOrd="0" presId="urn:microsoft.com/office/officeart/2005/8/layout/gear1"/>
    <dgm:cxn modelId="{2930F3E6-D011-46BF-845C-3EF24B6F31C1}" type="presOf" srcId="{702772AC-6530-4162-8093-49C3073367E5}" destId="{2FF27D10-75FF-4A79-8C86-B95650757DE5}" srcOrd="1" destOrd="0" presId="urn:microsoft.com/office/officeart/2005/8/layout/gear1"/>
    <dgm:cxn modelId="{A62D41E7-5AF9-48F3-94A5-7855DB7D9914}" type="presOf" srcId="{967CDE4C-C6A3-405A-9ADC-C8B985D09E69}" destId="{313B67DF-BB5D-4D4B-8845-ED3654C4DB94}" srcOrd="0" destOrd="0" presId="urn:microsoft.com/office/officeart/2005/8/layout/gear1"/>
    <dgm:cxn modelId="{E9C011DD-8CA5-43C5-BB1D-0894B85AEFDE}" type="presParOf" srcId="{4596DA3F-10FE-48D1-8116-E5C7EDA3D279}" destId="{D7282C7E-154A-4BD7-AF9B-CCFCFAA7EBD0}" srcOrd="0" destOrd="0" presId="urn:microsoft.com/office/officeart/2005/8/layout/gear1"/>
    <dgm:cxn modelId="{34F8C793-E33F-42B3-B0FA-1B39E9553C28}" type="presParOf" srcId="{4596DA3F-10FE-48D1-8116-E5C7EDA3D279}" destId="{BDDE5BC1-44B7-4FA2-BE27-DF7D512C3D62}" srcOrd="1" destOrd="0" presId="urn:microsoft.com/office/officeart/2005/8/layout/gear1"/>
    <dgm:cxn modelId="{126CF5D3-6BC1-48E4-A437-98220CB84308}" type="presParOf" srcId="{4596DA3F-10FE-48D1-8116-E5C7EDA3D279}" destId="{2C220033-D12F-43DD-BCD1-5008FF5A4CF9}" srcOrd="2" destOrd="0" presId="urn:microsoft.com/office/officeart/2005/8/layout/gear1"/>
    <dgm:cxn modelId="{A1EF2F62-A2FD-4DF6-97E0-7DC03420E2CF}" type="presParOf" srcId="{4596DA3F-10FE-48D1-8116-E5C7EDA3D279}" destId="{F6CC6069-1879-45A6-98CB-8A772E362101}" srcOrd="3" destOrd="0" presId="urn:microsoft.com/office/officeart/2005/8/layout/gear1"/>
    <dgm:cxn modelId="{B818FB21-9CE6-4C3A-8F76-2D84F9D444EC}" type="presParOf" srcId="{4596DA3F-10FE-48D1-8116-E5C7EDA3D279}" destId="{0CE68BAA-D388-40F4-A950-E6D94B363DFC}" srcOrd="4" destOrd="0" presId="urn:microsoft.com/office/officeart/2005/8/layout/gear1"/>
    <dgm:cxn modelId="{89E2B579-199D-4BFF-8BEC-63329F6244FE}" type="presParOf" srcId="{4596DA3F-10FE-48D1-8116-E5C7EDA3D279}" destId="{1E89B0E0-1943-4462-84D8-16E23F4DA48E}" srcOrd="5" destOrd="0" presId="urn:microsoft.com/office/officeart/2005/8/layout/gear1"/>
    <dgm:cxn modelId="{9C37D7A6-A0D9-4C9A-ABC0-DEFA91B19C3C}" type="presParOf" srcId="{4596DA3F-10FE-48D1-8116-E5C7EDA3D279}" destId="{3CEC9055-183F-449B-AAD5-4ECD44F1B031}" srcOrd="6" destOrd="0" presId="urn:microsoft.com/office/officeart/2005/8/layout/gear1"/>
    <dgm:cxn modelId="{18FABCAC-291B-49BC-92E8-9EF0F7B96BB7}" type="presParOf" srcId="{4596DA3F-10FE-48D1-8116-E5C7EDA3D279}" destId="{2FF27D10-75FF-4A79-8C86-B95650757DE5}" srcOrd="7" destOrd="0" presId="urn:microsoft.com/office/officeart/2005/8/layout/gear1"/>
    <dgm:cxn modelId="{F3AA9C8C-CB3A-42B3-9EEF-D3462C279748}" type="presParOf" srcId="{4596DA3F-10FE-48D1-8116-E5C7EDA3D279}" destId="{E19E07F1-3CBD-4FED-8A66-3DF94A2BAAE7}" srcOrd="8" destOrd="0" presId="urn:microsoft.com/office/officeart/2005/8/layout/gear1"/>
    <dgm:cxn modelId="{73D64102-F058-48BC-B0BA-4E8EBEE7464C}" type="presParOf" srcId="{4596DA3F-10FE-48D1-8116-E5C7EDA3D279}" destId="{E18DE7AF-6529-4450-B49B-AB40FCD10F42}" srcOrd="9" destOrd="0" presId="urn:microsoft.com/office/officeart/2005/8/layout/gear1"/>
    <dgm:cxn modelId="{01105E88-E5D2-4AD5-9B45-60ABD5409258}" type="presParOf" srcId="{4596DA3F-10FE-48D1-8116-E5C7EDA3D279}" destId="{317EBEB1-4D32-41D6-A4DB-267049824F23}" srcOrd="10" destOrd="0" presId="urn:microsoft.com/office/officeart/2005/8/layout/gear1"/>
    <dgm:cxn modelId="{063550B5-9466-40CD-883F-F4F677B9783E}" type="presParOf" srcId="{4596DA3F-10FE-48D1-8116-E5C7EDA3D279}" destId="{3081D62A-6D0B-4136-B260-02E9696D48AE}" srcOrd="11" destOrd="0" presId="urn:microsoft.com/office/officeart/2005/8/layout/gear1"/>
    <dgm:cxn modelId="{FCC14FC4-AD2D-4B9D-9659-E9D72276C48A}" type="presParOf" srcId="{4596DA3F-10FE-48D1-8116-E5C7EDA3D279}" destId="{313B67DF-BB5D-4D4B-8845-ED3654C4DB94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E9191-F345-41D1-BC78-A57FAC85C889}">
      <dsp:nvSpPr>
        <dsp:cNvPr id="0" name=""/>
        <dsp:cNvSpPr/>
      </dsp:nvSpPr>
      <dsp:spPr>
        <a:xfrm>
          <a:off x="432780" y="871800"/>
          <a:ext cx="1200937" cy="12009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3ED10-1F7A-4228-8DBA-95ED52350852}">
      <dsp:nvSpPr>
        <dsp:cNvPr id="0" name=""/>
        <dsp:cNvSpPr/>
      </dsp:nvSpPr>
      <dsp:spPr>
        <a:xfrm>
          <a:off x="688718" y="1127737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849521-B57C-45E5-AE0C-3EC2C0D4D0A2}">
      <dsp:nvSpPr>
        <dsp:cNvPr id="0" name=""/>
        <dsp:cNvSpPr/>
      </dsp:nvSpPr>
      <dsp:spPr>
        <a:xfrm>
          <a:off x="48874" y="244680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4000" kern="1200" cap="none" dirty="0"/>
            <a:t>Tom</a:t>
          </a:r>
          <a:endParaRPr lang="en-US" sz="4000" kern="1200" cap="none" dirty="0"/>
        </a:p>
      </dsp:txBody>
      <dsp:txXfrm>
        <a:off x="48874" y="2446800"/>
        <a:ext cx="1968750" cy="720000"/>
      </dsp:txXfrm>
    </dsp:sp>
    <dsp:sp modelId="{CA2BB399-46B1-46DF-BB84-F602FEBB6E8F}">
      <dsp:nvSpPr>
        <dsp:cNvPr id="0" name=""/>
        <dsp:cNvSpPr/>
      </dsp:nvSpPr>
      <dsp:spPr>
        <a:xfrm>
          <a:off x="2746061" y="871800"/>
          <a:ext cx="1200937" cy="1200937"/>
        </a:xfrm>
        <a:prstGeom prst="ellipse">
          <a:avLst/>
        </a:prstGeom>
        <a:solidFill>
          <a:schemeClr val="accent5">
            <a:hueOff val="3005351"/>
            <a:satOff val="-13190"/>
            <a:lumOff val="392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853916-A787-4645-8300-F6B01D5465FD}">
      <dsp:nvSpPr>
        <dsp:cNvPr id="0" name=""/>
        <dsp:cNvSpPr/>
      </dsp:nvSpPr>
      <dsp:spPr>
        <a:xfrm>
          <a:off x="3001999" y="1127737"/>
          <a:ext cx="689062" cy="689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6D849-CB48-479C-B013-12E41455C64A}">
      <dsp:nvSpPr>
        <dsp:cNvPr id="0" name=""/>
        <dsp:cNvSpPr/>
      </dsp:nvSpPr>
      <dsp:spPr>
        <a:xfrm>
          <a:off x="2362155" y="244680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4000" kern="1200" cap="none" dirty="0"/>
            <a:t>Wade</a:t>
          </a:r>
          <a:endParaRPr lang="en-US" sz="4000" kern="1200" cap="none" dirty="0"/>
        </a:p>
      </dsp:txBody>
      <dsp:txXfrm>
        <a:off x="2362155" y="2446800"/>
        <a:ext cx="1968750" cy="720000"/>
      </dsp:txXfrm>
    </dsp:sp>
    <dsp:sp modelId="{1FBD15DA-15EC-437E-AD24-BB3FBA44188E}">
      <dsp:nvSpPr>
        <dsp:cNvPr id="0" name=""/>
        <dsp:cNvSpPr/>
      </dsp:nvSpPr>
      <dsp:spPr>
        <a:xfrm>
          <a:off x="5059343" y="871800"/>
          <a:ext cx="1200937" cy="1200937"/>
        </a:xfrm>
        <a:prstGeom prst="ellipse">
          <a:avLst/>
        </a:prstGeom>
        <a:solidFill>
          <a:schemeClr val="accent5">
            <a:hueOff val="6010703"/>
            <a:satOff val="-26380"/>
            <a:lumOff val="78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78FA78-402E-430D-BD6D-B50543BC1779}">
      <dsp:nvSpPr>
        <dsp:cNvPr id="0" name=""/>
        <dsp:cNvSpPr/>
      </dsp:nvSpPr>
      <dsp:spPr>
        <a:xfrm>
          <a:off x="5315280" y="1127737"/>
          <a:ext cx="689062" cy="689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37B87F-714F-41BA-8ABB-43977D1FDD2E}">
      <dsp:nvSpPr>
        <dsp:cNvPr id="0" name=""/>
        <dsp:cNvSpPr/>
      </dsp:nvSpPr>
      <dsp:spPr>
        <a:xfrm>
          <a:off x="4675436" y="244680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4000" kern="1200" cap="none" dirty="0"/>
            <a:t>Angela</a:t>
          </a:r>
          <a:endParaRPr lang="en-US" sz="4000" kern="1200" cap="none" dirty="0"/>
        </a:p>
      </dsp:txBody>
      <dsp:txXfrm>
        <a:off x="4675436" y="2446800"/>
        <a:ext cx="196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B5B18C-5387-440A-99C5-DA0536B8EF7B}">
      <dsp:nvSpPr>
        <dsp:cNvPr id="0" name=""/>
        <dsp:cNvSpPr/>
      </dsp:nvSpPr>
      <dsp:spPr>
        <a:xfrm>
          <a:off x="1122" y="1338659"/>
          <a:ext cx="2821306" cy="1089024"/>
        </a:xfrm>
        <a:prstGeom prst="chevron">
          <a:avLst>
            <a:gd name="adj" fmla="val 4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D41F0E-EDB8-463E-8376-51383CE0693C}">
      <dsp:nvSpPr>
        <dsp:cNvPr id="0" name=""/>
        <dsp:cNvSpPr/>
      </dsp:nvSpPr>
      <dsp:spPr>
        <a:xfrm>
          <a:off x="753471" y="1610915"/>
          <a:ext cx="2382436" cy="10890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Weeks 1 &amp; 2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Agent Form</a:t>
          </a:r>
        </a:p>
      </dsp:txBody>
      <dsp:txXfrm>
        <a:off x="785367" y="1642811"/>
        <a:ext cx="2318644" cy="1025232"/>
      </dsp:txXfrm>
    </dsp:sp>
    <dsp:sp modelId="{C0BE1B2B-ED1F-4262-B7DD-31039EA2F947}">
      <dsp:nvSpPr>
        <dsp:cNvPr id="0" name=""/>
        <dsp:cNvSpPr/>
      </dsp:nvSpPr>
      <dsp:spPr>
        <a:xfrm>
          <a:off x="3223682" y="1338659"/>
          <a:ext cx="2821306" cy="1089024"/>
        </a:xfrm>
        <a:prstGeom prst="chevron">
          <a:avLst>
            <a:gd name="adj" fmla="val 40000"/>
          </a:avLst>
        </a:prstGeom>
        <a:solidFill>
          <a:schemeClr val="accent5">
            <a:hueOff val="3005351"/>
            <a:satOff val="-13190"/>
            <a:lumOff val="39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63A215-9DB0-424B-A2F1-B57730D29212}">
      <dsp:nvSpPr>
        <dsp:cNvPr id="0" name=""/>
        <dsp:cNvSpPr/>
      </dsp:nvSpPr>
      <dsp:spPr>
        <a:xfrm>
          <a:off x="3976030" y="1610915"/>
          <a:ext cx="2382436" cy="10890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3005351"/>
              <a:satOff val="-13190"/>
              <a:lumOff val="3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Weeks 3 &amp; 4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Client Website</a:t>
          </a:r>
        </a:p>
      </dsp:txBody>
      <dsp:txXfrm>
        <a:off x="4007926" y="1642811"/>
        <a:ext cx="2318644" cy="1025232"/>
      </dsp:txXfrm>
    </dsp:sp>
    <dsp:sp modelId="{8F650447-4992-4273-BA23-782E9D4367A1}">
      <dsp:nvSpPr>
        <dsp:cNvPr id="0" name=""/>
        <dsp:cNvSpPr/>
      </dsp:nvSpPr>
      <dsp:spPr>
        <a:xfrm>
          <a:off x="6446241" y="1338659"/>
          <a:ext cx="2821306" cy="1089024"/>
        </a:xfrm>
        <a:prstGeom prst="chevron">
          <a:avLst>
            <a:gd name="adj" fmla="val 40000"/>
          </a:avLst>
        </a:prstGeom>
        <a:solidFill>
          <a:schemeClr val="accent5">
            <a:hueOff val="6010703"/>
            <a:satOff val="-26380"/>
            <a:lumOff val="78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6E6A89-9C94-4F11-A9A6-30E118BC9A90}">
      <dsp:nvSpPr>
        <dsp:cNvPr id="0" name=""/>
        <dsp:cNvSpPr/>
      </dsp:nvSpPr>
      <dsp:spPr>
        <a:xfrm>
          <a:off x="7199713" y="1610915"/>
          <a:ext cx="2382436" cy="10890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6010703"/>
              <a:satOff val="-26380"/>
              <a:lumOff val="7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Weeks 5 &amp; 6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Extras</a:t>
          </a:r>
        </a:p>
      </dsp:txBody>
      <dsp:txXfrm>
        <a:off x="7231609" y="1642811"/>
        <a:ext cx="2318644" cy="10252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82C7E-154A-4BD7-AF9B-CCFCFAA7EBD0}">
      <dsp:nvSpPr>
        <dsp:cNvPr id="0" name=""/>
        <dsp:cNvSpPr/>
      </dsp:nvSpPr>
      <dsp:spPr>
        <a:xfrm>
          <a:off x="5371061" y="2674619"/>
          <a:ext cx="3268979" cy="3268979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Mobile App</a:t>
          </a:r>
        </a:p>
      </dsp:txBody>
      <dsp:txXfrm>
        <a:off x="6028271" y="3440362"/>
        <a:ext cx="1954559" cy="1680322"/>
      </dsp:txXfrm>
    </dsp:sp>
    <dsp:sp modelId="{F6CC6069-1879-45A6-98CB-8A772E362101}">
      <dsp:nvSpPr>
        <dsp:cNvPr id="0" name=""/>
        <dsp:cNvSpPr/>
      </dsp:nvSpPr>
      <dsp:spPr>
        <a:xfrm>
          <a:off x="3469109" y="1901951"/>
          <a:ext cx="2377439" cy="2377439"/>
        </a:xfrm>
        <a:prstGeom prst="gear6">
          <a:avLst/>
        </a:prstGeom>
        <a:solidFill>
          <a:srgbClr val="7030A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Cloud Server</a:t>
          </a:r>
          <a:endParaRPr lang="en-US" sz="2200" kern="1200" dirty="0"/>
        </a:p>
      </dsp:txBody>
      <dsp:txXfrm>
        <a:off x="4067636" y="2504096"/>
        <a:ext cx="1180385" cy="1173149"/>
      </dsp:txXfrm>
    </dsp:sp>
    <dsp:sp modelId="{3CEC9055-183F-449B-AAD5-4ECD44F1B031}">
      <dsp:nvSpPr>
        <dsp:cNvPr id="0" name=""/>
        <dsp:cNvSpPr/>
      </dsp:nvSpPr>
      <dsp:spPr>
        <a:xfrm rot="20700000">
          <a:off x="4800718" y="261760"/>
          <a:ext cx="2329405" cy="2329405"/>
        </a:xfrm>
        <a:prstGeom prst="gear6">
          <a:avLst/>
        </a:prstGeom>
        <a:solidFill>
          <a:srgbClr val="C0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Backoffice Secure Login</a:t>
          </a:r>
        </a:p>
      </dsp:txBody>
      <dsp:txXfrm rot="-20700000">
        <a:off x="5311625" y="772667"/>
        <a:ext cx="1307591" cy="1307591"/>
      </dsp:txXfrm>
    </dsp:sp>
    <dsp:sp modelId="{317EBEB1-4D32-41D6-A4DB-267049824F23}">
      <dsp:nvSpPr>
        <dsp:cNvPr id="0" name=""/>
        <dsp:cNvSpPr/>
      </dsp:nvSpPr>
      <dsp:spPr>
        <a:xfrm>
          <a:off x="5139355" y="2170075"/>
          <a:ext cx="4184293" cy="4184293"/>
        </a:xfrm>
        <a:prstGeom prst="circularArrow">
          <a:avLst>
            <a:gd name="adj1" fmla="val 4688"/>
            <a:gd name="adj2" fmla="val 299029"/>
            <a:gd name="adj3" fmla="val 2546544"/>
            <a:gd name="adj4" fmla="val 15797322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1D62A-6D0B-4136-B260-02E9696D48AE}">
      <dsp:nvSpPr>
        <dsp:cNvPr id="0" name=""/>
        <dsp:cNvSpPr/>
      </dsp:nvSpPr>
      <dsp:spPr>
        <a:xfrm>
          <a:off x="3048069" y="1368407"/>
          <a:ext cx="3040150" cy="304015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hueOff val="56720"/>
            <a:satOff val="6519"/>
            <a:lumOff val="-519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3B67DF-BB5D-4D4B-8845-ED3654C4DB94}">
      <dsp:nvSpPr>
        <dsp:cNvPr id="0" name=""/>
        <dsp:cNvSpPr/>
      </dsp:nvSpPr>
      <dsp:spPr>
        <a:xfrm>
          <a:off x="4261902" y="-255973"/>
          <a:ext cx="3277894" cy="327789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2">
            <a:hueOff val="113439"/>
            <a:satOff val="13039"/>
            <a:lumOff val="-1039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45E872-1A40-4FE7-986C-59F628C1EA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F5374-08E9-4C85-B7A7-3F19604B53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A06F1-B57D-406B-8F09-B1FDC0D0B1F3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FACC5-BCFD-4649-8006-C71939BACE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6B17-7076-4944-A4A2-FD49936A33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EDE44-B1FC-494A-A972-62DC7CABB2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89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7F2BD-238E-42D0-B670-F788A50DBDE8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8DF69-FFB1-4D3A-9D8C-5887E79674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7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5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89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57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466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9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42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581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3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B3A824-1A51-4B26-AD58-A6D8E14F6C04}" type="datetimeFigureOut">
              <a:rPr lang="en-US" noProof="0" smtClean="0"/>
              <a:t>2/19/2020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noProof="0" smtClean="0"/>
              <a:t>2/19/2020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55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noProof="0" smtClean="0"/>
              <a:t>2/19/2020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476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noProof="0" smtClean="0"/>
              <a:t>2/19/2020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03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noProof="0" smtClean="0"/>
              <a:t>2/19/2020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36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noProof="0" smtClean="0"/>
              <a:t>2/19/2020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167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noProof="0" smtClean="0"/>
              <a:t>2/19/2020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3525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noProof="0" smtClean="0"/>
              <a:t>2/19/2020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542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noProof="0" smtClean="0"/>
              <a:t>2/19/2020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82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noProof="0" smtClean="0"/>
              <a:t>2/19/2020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838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noProof="0" smtClean="0"/>
              <a:t>2/19/2020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08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CBC1C18-307B-4F68-A007-B5B542270E8D}" type="datetimeFigureOut">
              <a:rPr lang="en-US" noProof="0" smtClean="0"/>
              <a:t>2/19/2020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225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1">
            <a:extLst>
              <a:ext uri="{FF2B5EF4-FFF2-40B4-BE49-F238E27FC236}">
                <a16:creationId xmlns:a16="http://schemas.microsoft.com/office/drawing/2014/main" id="{63FED537-3AF1-4C36-9904-77B6A54D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06240"/>
            <a:ext cx="9966960" cy="1325880"/>
          </a:xfrm>
        </p:spPr>
        <p:txBody>
          <a:bodyPr>
            <a:normAutofit/>
          </a:bodyPr>
          <a:lstStyle/>
          <a:p>
            <a:r>
              <a:rPr lang="en-US" sz="6600" cap="none" dirty="0"/>
              <a:t>Travel Experts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598293"/>
            <a:ext cx="8767860" cy="81289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Business Management Software and Client Website</a:t>
            </a:r>
          </a:p>
          <a:p>
            <a:r>
              <a:rPr lang="en-US" sz="2000" dirty="0"/>
              <a:t>Presented by WAT Solutions</a:t>
            </a:r>
          </a:p>
        </p:txBody>
      </p:sp>
      <p:pic>
        <p:nvPicPr>
          <p:cNvPr id="7" name="Picture 6" descr="Man looking at landscape">
            <a:extLst>
              <a:ext uri="{FF2B5EF4-FFF2-40B4-BE49-F238E27FC236}">
                <a16:creationId xmlns:a16="http://schemas.microsoft.com/office/drawing/2014/main" id="{CD9EF39B-AB41-49AB-8163-8B5FD7D283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6193-F9F1-4C54-838F-77350B9F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 dirty="0"/>
              <a:t>Your Development Team</a:t>
            </a:r>
          </a:p>
        </p:txBody>
      </p:sp>
      <p:pic>
        <p:nvPicPr>
          <p:cNvPr id="7" name="Picture 6" descr="Woman on top of a hill">
            <a:extLst>
              <a:ext uri="{FF2B5EF4-FFF2-40B4-BE49-F238E27FC236}">
                <a16:creationId xmlns:a16="http://schemas.microsoft.com/office/drawing/2014/main" id="{5B1885B6-720E-4434-8EED-676D134293D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160" r="1" b="1"/>
          <a:stretch/>
        </p:blipFill>
        <p:spPr>
          <a:xfrm>
            <a:off x="8310622" y="243840"/>
            <a:ext cx="3646837" cy="6377939"/>
          </a:xfrm>
          <a:prstGeom prst="rect">
            <a:avLst/>
          </a:prstGeom>
        </p:spPr>
      </p:pic>
      <p:graphicFrame>
        <p:nvGraphicFramePr>
          <p:cNvPr id="5" name="Content Placeholder 2" descr="Icon Bullets">
            <a:extLst>
              <a:ext uri="{FF2B5EF4-FFF2-40B4-BE49-F238E27FC236}">
                <a16:creationId xmlns:a16="http://schemas.microsoft.com/office/drawing/2014/main" id="{8453D1B9-6A3D-441D-888D-C1BEB727AD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2406536"/>
              </p:ext>
            </p:extLst>
          </p:nvPr>
        </p:nvGraphicFramePr>
        <p:xfrm>
          <a:off x="1143000" y="2057400"/>
          <a:ext cx="669306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2847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DEC2-3CE6-403C-843D-B88A8A45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/>
              <a:t>Phase 2 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CAA6F-2956-4B57-9421-223305C93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245" y="2057400"/>
            <a:ext cx="9467626" cy="4038600"/>
          </a:xfrm>
        </p:spPr>
        <p:txBody>
          <a:bodyPr/>
          <a:lstStyle/>
          <a:p>
            <a:r>
              <a:rPr lang="en-US" dirty="0"/>
              <a:t>Windows Desktop Business Interface</a:t>
            </a:r>
          </a:p>
          <a:p>
            <a:pPr lvl="1"/>
            <a:r>
              <a:rPr lang="en-US" dirty="0"/>
              <a:t>Products</a:t>
            </a:r>
          </a:p>
          <a:p>
            <a:pPr lvl="1"/>
            <a:r>
              <a:rPr lang="en-US" dirty="0"/>
              <a:t>Suppliers</a:t>
            </a:r>
          </a:p>
          <a:p>
            <a:pPr lvl="1"/>
            <a:r>
              <a:rPr lang="en-US" dirty="0"/>
              <a:t>Packages</a:t>
            </a:r>
          </a:p>
          <a:p>
            <a:pPr lvl="1"/>
            <a:r>
              <a:rPr lang="en-US" dirty="0"/>
              <a:t>Secure Login</a:t>
            </a:r>
          </a:p>
          <a:p>
            <a:r>
              <a:rPr lang="en-US" dirty="0"/>
              <a:t>Client-Facing Website 2.0</a:t>
            </a:r>
          </a:p>
          <a:p>
            <a:pPr lvl="1"/>
            <a:r>
              <a:rPr lang="en-US" dirty="0"/>
              <a:t>Existing Functionality</a:t>
            </a:r>
          </a:p>
          <a:p>
            <a:pPr lvl="1"/>
            <a:r>
              <a:rPr lang="en-US" dirty="0"/>
              <a:t>Self-Serve Bookings</a:t>
            </a:r>
          </a:p>
          <a:p>
            <a:pPr lvl="1"/>
            <a:r>
              <a:rPr lang="en-US" dirty="0"/>
              <a:t>Client History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8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88E1-1C83-45CD-94C1-01CE6D18A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612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 dirty="0"/>
              <a:t>Our Approach</a:t>
            </a:r>
          </a:p>
        </p:txBody>
      </p:sp>
      <p:pic>
        <p:nvPicPr>
          <p:cNvPr id="5" name="Picture 4" descr="Airport">
            <a:extLst>
              <a:ext uri="{FF2B5EF4-FFF2-40B4-BE49-F238E27FC236}">
                <a16:creationId xmlns:a16="http://schemas.microsoft.com/office/drawing/2014/main" id="{E4D3CE1D-3DAE-4798-AD0B-2A9034A192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241388" y="256364"/>
            <a:ext cx="4200395" cy="63521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D4ECE-8E3D-462F-9537-78005F750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9447" y="2057400"/>
            <a:ext cx="6693061" cy="4384964"/>
          </a:xfrm>
        </p:spPr>
        <p:txBody>
          <a:bodyPr/>
          <a:lstStyle/>
          <a:p>
            <a:r>
              <a:rPr lang="en-US" sz="3200" dirty="0"/>
              <a:t>Built on Microsoft Solutions: C#, ASP.NET and SQL Server</a:t>
            </a:r>
          </a:p>
          <a:p>
            <a:r>
              <a:rPr lang="en-US" sz="3200" dirty="0"/>
              <a:t>Easy and reliable integration of both Agent </a:t>
            </a:r>
            <a:r>
              <a:rPr lang="en-US" sz="3200"/>
              <a:t>and Client facing </a:t>
            </a:r>
            <a:r>
              <a:rPr lang="en-US" sz="3200" dirty="0"/>
              <a:t>solutions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6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DEC2-3CE6-403C-843D-B88A8A45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/>
              <a:t>Phase 2 Timeline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F804A8-A6FE-4F0D-8BCE-33C177E366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113960"/>
              </p:ext>
            </p:extLst>
          </p:nvPr>
        </p:nvGraphicFramePr>
        <p:xfrm>
          <a:off x="1433513" y="2057400"/>
          <a:ext cx="958215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9428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DEC2-3CE6-403C-843D-B88A8A45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8672" y="2750820"/>
            <a:ext cx="8036329" cy="1356360"/>
          </a:xfrm>
        </p:spPr>
        <p:txBody>
          <a:bodyPr>
            <a:normAutofit/>
          </a:bodyPr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998235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DEC2-3CE6-403C-843D-B88A8A45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226" y="45720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A9D552-FE3D-4E96-9C53-FBC8C9535F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127190"/>
              </p:ext>
            </p:extLst>
          </p:nvPr>
        </p:nvGraphicFramePr>
        <p:xfrm>
          <a:off x="353292" y="457200"/>
          <a:ext cx="11336482" cy="5943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3237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3DC42C2-6B58-404C-B339-2C72808A5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81407-D1A6-42DD-AE7A-4FA34ACD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9600"/>
            <a:ext cx="5038844" cy="1356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4" name="Picture 3" descr="Two people climbing a mountain">
            <a:extLst>
              <a:ext uri="{FF2B5EF4-FFF2-40B4-BE49-F238E27FC236}">
                <a16:creationId xmlns:a16="http://schemas.microsoft.com/office/drawing/2014/main" id="{629F2A20-8FE1-4EA2-AE83-45314542A6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78" b="2278"/>
          <a:stretch/>
        </p:blipFill>
        <p:spPr>
          <a:xfrm>
            <a:off x="232860" y="243840"/>
            <a:ext cx="5432443" cy="637793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FF5D4E-7134-4EA4-BA11-FE50F4576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057400"/>
            <a:ext cx="5038844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45720" indent="0">
              <a:buNone/>
            </a:pPr>
            <a:r>
              <a:rPr lang="en-US" dirty="0">
                <a:solidFill>
                  <a:srgbClr val="FFFFFF"/>
                </a:solidFill>
              </a:rPr>
              <a:t>WAT Solutions</a:t>
            </a:r>
          </a:p>
          <a:p>
            <a:pPr marL="45720" indent="0">
              <a:buNone/>
            </a:pPr>
            <a:r>
              <a:rPr lang="en-US" dirty="0">
                <a:solidFill>
                  <a:srgbClr val="FFFFFF"/>
                </a:solidFill>
              </a:rPr>
              <a:t>devteam@watsolutions.ca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F82941-5589-49BF-B6B1-76122B2D0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3840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698361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57C456-CC1D-4991-B397-26B0CCF834E5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30FAE8E-18A7-4D4B-B1D5-F068BB36F4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AD055F-6A08-4727-8DB8-D3FD1D1AA77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113</Words>
  <Application>Microsoft Office PowerPoint</Application>
  <PresentationFormat>Widescreen</PresentationFormat>
  <Paragraphs>49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Corbel</vt:lpstr>
      <vt:lpstr>Basis</vt:lpstr>
      <vt:lpstr>Travel Experts</vt:lpstr>
      <vt:lpstr>Your Development Team</vt:lpstr>
      <vt:lpstr>Phase 2 Project Goals</vt:lpstr>
      <vt:lpstr>Our Approach</vt:lpstr>
      <vt:lpstr>Phase 2 Timeline</vt:lpstr>
      <vt:lpstr>Demonstration</vt:lpstr>
      <vt:lpstr>Next Steps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2020-02-18T19:59:53Z</dcterms:created>
  <dcterms:modified xsi:type="dcterms:W3CDTF">2020-02-19T14:51:30Z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