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96" r:id="rId5"/>
    <p:sldId id="293" r:id="rId6"/>
    <p:sldId id="294" r:id="rId7"/>
    <p:sldId id="321" r:id="rId8"/>
    <p:sldId id="322" r:id="rId9"/>
    <p:sldId id="323" r:id="rId10"/>
    <p:sldId id="324" r:id="rId11"/>
    <p:sldId id="313" r:id="rId12"/>
    <p:sldId id="32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8B8C-75EF-4F44-9C30-64330B910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Lesson 3: Learning About JavaScript – The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99FFB-756D-45AE-AFBE-90E2E5CDB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C5 – Introduction to Web Development</a:t>
            </a:r>
          </a:p>
          <a:p>
            <a:r>
              <a:rPr lang="en-CA" dirty="0"/>
              <a:t>Evan Chen</a:t>
            </a:r>
          </a:p>
          <a:p>
            <a:r>
              <a:rPr lang="en-CA" dirty="0"/>
              <a:t>February 3, 2018</a:t>
            </a:r>
          </a:p>
        </p:txBody>
      </p:sp>
    </p:spTree>
    <p:extLst>
      <p:ext uri="{BB962C8B-B14F-4D97-AF65-F5344CB8AC3E}">
        <p14:creationId xmlns:p14="http://schemas.microsoft.com/office/powerpoint/2010/main" val="79657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C6C4-B889-42E4-BA31-28441A81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Javascript</a:t>
            </a:r>
            <a:r>
              <a:rPr lang="en-CA" dirty="0"/>
              <a:t> Essentials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D5B9-99A5-404C-B507-E2DB9E45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other words, JavaScript does not contain the Java language in any way possible…</a:t>
            </a:r>
          </a:p>
          <a:p>
            <a:r>
              <a:rPr lang="en-CA" dirty="0"/>
              <a:t>Your variables are not quite typed</a:t>
            </a:r>
          </a:p>
          <a:p>
            <a:r>
              <a:rPr lang="en-CA" dirty="0"/>
              <a:t>You can write functions in two different ways that is not like in Java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101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C6C4-B889-42E4-BA31-28441A81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Break #1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C1509-144C-4E9E-BC44-38AABB128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3074" name="Picture 2" descr="Image result for Take a break memes">
            <a:extLst>
              <a:ext uri="{FF2B5EF4-FFF2-40B4-BE49-F238E27FC236}">
                <a16:creationId xmlns:a16="http://schemas.microsoft.com/office/drawing/2014/main" id="{4EC9280F-2B30-4025-9884-9770FB88B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559" y="1905227"/>
            <a:ext cx="48768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443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C6C4-B889-42E4-BA31-28441A81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Break #2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C1509-144C-4E9E-BC44-38AABB128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098" name="Picture 2" descr="Image result for Take a break memes">
            <a:extLst>
              <a:ext uri="{FF2B5EF4-FFF2-40B4-BE49-F238E27FC236}">
                <a16:creationId xmlns:a16="http://schemas.microsoft.com/office/drawing/2014/main" id="{81AFB48A-B2F7-43F9-865D-4A2540FFF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59" y="179293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68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348F-85A1-4EC9-B8BF-441BD469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Welcome Back!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ED2B4-C36E-4DF1-AC2B-8A01F793B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859280"/>
            <a:ext cx="9784080" cy="4206240"/>
          </a:xfrm>
        </p:spPr>
        <p:txBody>
          <a:bodyPr/>
          <a:lstStyle/>
          <a:p>
            <a:r>
              <a:rPr lang="en-CA" dirty="0"/>
              <a:t>Hope that your week went well!</a:t>
            </a:r>
          </a:p>
          <a:p>
            <a:endParaRPr lang="en-CA" dirty="0"/>
          </a:p>
        </p:txBody>
      </p:sp>
      <p:sp>
        <p:nvSpPr>
          <p:cNvPr id="4" name="AutoShape 2" descr="Image result for Enjoy meme">
            <a:extLst>
              <a:ext uri="{FF2B5EF4-FFF2-40B4-BE49-F238E27FC236}">
                <a16:creationId xmlns:a16="http://schemas.microsoft.com/office/drawing/2014/main" id="{3DBA598A-F250-4F94-96D0-090C417B6C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5" name="Picture 2" descr="Image result for How was your week memes">
            <a:extLst>
              <a:ext uri="{FF2B5EF4-FFF2-40B4-BE49-F238E27FC236}">
                <a16:creationId xmlns:a16="http://schemas.microsoft.com/office/drawing/2014/main" id="{8D7CB6D5-AEAD-49FE-A6F5-9E6DEBB2F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655" y="2367584"/>
            <a:ext cx="4239890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6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C6C4-B889-42E4-BA31-28441A81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D5B9-99A5-404C-B507-E2DB9E45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Project #1 will be posted tonight!</a:t>
            </a:r>
          </a:p>
          <a:p>
            <a:r>
              <a:rPr lang="en-CA" dirty="0"/>
              <a:t>It’s about frontend development</a:t>
            </a:r>
          </a:p>
          <a:p>
            <a:pPr lvl="1"/>
            <a:r>
              <a:rPr lang="en-CA" dirty="0"/>
              <a:t>from styling something to using JavaScript on the browser</a:t>
            </a:r>
          </a:p>
          <a:p>
            <a:r>
              <a:rPr lang="en-CA" dirty="0"/>
              <a:t>It’s putting your skills to the test!</a:t>
            </a:r>
          </a:p>
          <a:p>
            <a:r>
              <a:rPr lang="en-CA" dirty="0"/>
              <a:t>It won’t be due until April 30</a:t>
            </a:r>
            <a:r>
              <a:rPr lang="en-CA" baseline="30000" dirty="0"/>
              <a:t>th</a:t>
            </a:r>
            <a:r>
              <a:rPr lang="en-CA" dirty="0"/>
              <a:t>…</a:t>
            </a:r>
          </a:p>
          <a:p>
            <a:endParaRPr lang="en-CA" dirty="0"/>
          </a:p>
          <a:p>
            <a:r>
              <a:rPr lang="en-CA" dirty="0"/>
              <a:t>Remember your labs! It’s still due every Sunday 11:59pm, one week after every posting!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403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C6C4-B889-42E4-BA31-28441A81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our lesson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D5B9-99A5-404C-B507-E2DB9E45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Today’s lesson will comprise of the following order:</a:t>
            </a:r>
          </a:p>
          <a:p>
            <a:pPr lvl="1"/>
            <a:r>
              <a:rPr lang="en-CA" dirty="0"/>
              <a:t>The lesson (we’re learning a whole new language today!)</a:t>
            </a:r>
          </a:p>
          <a:p>
            <a:pPr lvl="1"/>
            <a:r>
              <a:rPr lang="en-CA" dirty="0"/>
              <a:t>The application</a:t>
            </a:r>
          </a:p>
          <a:p>
            <a:pPr lvl="2"/>
            <a:r>
              <a:rPr lang="en-CA" dirty="0"/>
              <a:t>It’s pretty much the whole lesson today. We’re going to cover the ppt first in just 15 minutes…</a:t>
            </a:r>
          </a:p>
        </p:txBody>
      </p:sp>
    </p:spTree>
    <p:extLst>
      <p:ext uri="{BB962C8B-B14F-4D97-AF65-F5344CB8AC3E}">
        <p14:creationId xmlns:p14="http://schemas.microsoft.com/office/powerpoint/2010/main" val="49025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C6C4-B889-42E4-BA31-28441A81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JavaScript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D5B9-99A5-404C-B507-E2DB9E45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We will be focusing on a new language today</a:t>
            </a:r>
          </a:p>
          <a:p>
            <a:r>
              <a:rPr lang="en-CA" dirty="0"/>
              <a:t>Learn the essentials of JavaScript</a:t>
            </a:r>
          </a:p>
          <a:p>
            <a:pPr lvl="1"/>
            <a:r>
              <a:rPr lang="en-CA" dirty="0"/>
              <a:t>Why JavaScript?</a:t>
            </a:r>
          </a:p>
          <a:p>
            <a:endParaRPr lang="en-CA" dirty="0"/>
          </a:p>
          <a:p>
            <a:pPr lvl="1"/>
            <a:endParaRPr lang="en-CA" dirty="0"/>
          </a:p>
        </p:txBody>
      </p:sp>
      <p:pic>
        <p:nvPicPr>
          <p:cNvPr id="4" name="Picture 2" descr="Image result for JavaScript memes">
            <a:extLst>
              <a:ext uri="{FF2B5EF4-FFF2-40B4-BE49-F238E27FC236}">
                <a16:creationId xmlns:a16="http://schemas.microsoft.com/office/drawing/2014/main" id="{C7BC605F-0DB5-4875-9990-9C221C3F7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156" y="1333047"/>
            <a:ext cx="4524375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87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C6C4-B889-42E4-BA31-28441A81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</a:t>
            </a:r>
            <a:r>
              <a:rPr lang="en-CA" dirty="0" err="1"/>
              <a:t>Javascript</a:t>
            </a:r>
            <a:r>
              <a:rPr lang="en-CA" dirty="0"/>
              <a:t> (2)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D5B9-99A5-404C-B507-E2DB9E45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JavaScript is a scripting language that is now widely used and accepted by many</a:t>
            </a:r>
          </a:p>
          <a:p>
            <a:pPr lvl="1"/>
            <a:r>
              <a:rPr lang="en-CA" dirty="0"/>
              <a:t>It has many fundamentals as a dynamic, but weak, scripting language</a:t>
            </a:r>
          </a:p>
          <a:p>
            <a:pPr lvl="1"/>
            <a:r>
              <a:rPr lang="en-CA" dirty="0"/>
              <a:t>It is functional (meaning that you can create first-class functions)</a:t>
            </a:r>
          </a:p>
          <a:p>
            <a:pPr lvl="1"/>
            <a:r>
              <a:rPr lang="en-CA" dirty="0"/>
              <a:t>It is object oriented (have you used Python, Java, C++?)</a:t>
            </a:r>
          </a:p>
          <a:p>
            <a:pPr lvl="1"/>
            <a:r>
              <a:rPr lang="en-CA" dirty="0"/>
              <a:t>It is now coming out of the box (you can develop programs outside of web development!)</a:t>
            </a:r>
          </a:p>
        </p:txBody>
      </p:sp>
    </p:spTree>
    <p:extLst>
      <p:ext uri="{BB962C8B-B14F-4D97-AF65-F5344CB8AC3E}">
        <p14:creationId xmlns:p14="http://schemas.microsoft.com/office/powerpoint/2010/main" val="359696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C6C4-B889-42E4-BA31-28441A81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</a:t>
            </a:r>
            <a:r>
              <a:rPr lang="en-CA" dirty="0" err="1"/>
              <a:t>Javascript</a:t>
            </a:r>
            <a:r>
              <a:rPr lang="en-CA" dirty="0"/>
              <a:t> (3)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D5B9-99A5-404C-B507-E2DB9E45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It’s very neat, actually!</a:t>
            </a:r>
          </a:p>
          <a:p>
            <a:r>
              <a:rPr lang="en-CA" dirty="0"/>
              <a:t>JavaScript programs can run quite fast now after compilation/running the program</a:t>
            </a:r>
          </a:p>
          <a:p>
            <a:r>
              <a:rPr lang="en-CA" dirty="0"/>
              <a:t>It’s usually utilized in web development!</a:t>
            </a:r>
          </a:p>
        </p:txBody>
      </p:sp>
    </p:spTree>
    <p:extLst>
      <p:ext uri="{BB962C8B-B14F-4D97-AF65-F5344CB8AC3E}">
        <p14:creationId xmlns:p14="http://schemas.microsoft.com/office/powerpoint/2010/main" val="323713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C6C4-B889-42E4-BA31-28441A81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</a:t>
            </a:r>
            <a:r>
              <a:rPr lang="en-CA" dirty="0" err="1"/>
              <a:t>Javascript</a:t>
            </a:r>
            <a:r>
              <a:rPr lang="en-CA" dirty="0"/>
              <a:t> (4)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D5B9-99A5-404C-B507-E2DB9E45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However, don’t think of JavaScript as Java…</a:t>
            </a:r>
          </a:p>
          <a:p>
            <a:pPr marL="0" indent="0" algn="ctr">
              <a:buNone/>
            </a:pPr>
            <a:r>
              <a:rPr lang="en-CA" b="1" i="1" dirty="0"/>
              <a:t>JavaScript is to Java as a Carpet is to a Car.</a:t>
            </a:r>
          </a:p>
        </p:txBody>
      </p:sp>
    </p:spTree>
    <p:extLst>
      <p:ext uri="{BB962C8B-B14F-4D97-AF65-F5344CB8AC3E}">
        <p14:creationId xmlns:p14="http://schemas.microsoft.com/office/powerpoint/2010/main" val="57298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C6C4-B889-42E4-BA31-28441A81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</a:t>
            </a:r>
            <a:r>
              <a:rPr lang="en-CA" dirty="0" err="1"/>
              <a:t>Javascript</a:t>
            </a:r>
            <a:r>
              <a:rPr lang="en-CA" dirty="0"/>
              <a:t> (5)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D5B9-99A5-404C-B507-E2DB9E45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other words, JavaScript does not contain the Java language in any way possible…</a:t>
            </a:r>
          </a:p>
          <a:p>
            <a:r>
              <a:rPr lang="en-CA" dirty="0"/>
              <a:t>Your variables are not quite typed</a:t>
            </a:r>
          </a:p>
          <a:p>
            <a:r>
              <a:rPr lang="en-CA" dirty="0"/>
              <a:t>You can write functions in two different ways that is not like in Java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0742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5221</TotalTime>
  <Words>383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</vt:lpstr>
      <vt:lpstr>Banded</vt:lpstr>
      <vt:lpstr>Lesson 3: Learning About JavaScript – The Basics</vt:lpstr>
      <vt:lpstr>Welcome Back!</vt:lpstr>
      <vt:lpstr>Project #1</vt:lpstr>
      <vt:lpstr>Structure of our lesson today</vt:lpstr>
      <vt:lpstr>Introduction to JavaScript (1)</vt:lpstr>
      <vt:lpstr>Introduction to Javascript (2) </vt:lpstr>
      <vt:lpstr>Introduction to Javascript (3) </vt:lpstr>
      <vt:lpstr>Introduction to Javascript (4) </vt:lpstr>
      <vt:lpstr>Introduction to Javascript (5) </vt:lpstr>
      <vt:lpstr>Javascript Essentials (1)</vt:lpstr>
      <vt:lpstr>Break #1</vt:lpstr>
      <vt:lpstr>Break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</dc:title>
  <dc:creator>Turtile Chen</dc:creator>
  <cp:lastModifiedBy>Turtile Chen</cp:lastModifiedBy>
  <cp:revision>43</cp:revision>
  <dcterms:created xsi:type="dcterms:W3CDTF">2018-01-18T00:34:02Z</dcterms:created>
  <dcterms:modified xsi:type="dcterms:W3CDTF">2018-02-03T18:27:12Z</dcterms:modified>
</cp:coreProperties>
</file>