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96" r:id="rId5"/>
    <p:sldId id="293" r:id="rId6"/>
    <p:sldId id="294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8B8C-75EF-4F44-9C30-64330B910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Lesson 3: Learning About JavaScript –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99FFB-756D-45AE-AFBE-90E2E5CDB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C5 – Introduction to Web Development</a:t>
            </a:r>
          </a:p>
          <a:p>
            <a:r>
              <a:rPr lang="en-CA" dirty="0"/>
              <a:t>Evan Chen</a:t>
            </a:r>
          </a:p>
          <a:p>
            <a:r>
              <a:rPr lang="en-CA" dirty="0"/>
              <a:t>February 3 and 17, 2018</a:t>
            </a:r>
          </a:p>
        </p:txBody>
      </p:sp>
    </p:spTree>
    <p:extLst>
      <p:ext uri="{BB962C8B-B14F-4D97-AF65-F5344CB8AC3E}">
        <p14:creationId xmlns:p14="http://schemas.microsoft.com/office/powerpoint/2010/main" val="79657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Console.log(…)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We’ll start off with console.log( … )</a:t>
            </a:r>
          </a:p>
          <a:p>
            <a:r>
              <a:rPr lang="en-CA" dirty="0"/>
              <a:t>console.log( … ) records whatever is inside the brackets</a:t>
            </a:r>
          </a:p>
          <a:p>
            <a:pPr lvl="1"/>
            <a:r>
              <a:rPr lang="en-CA" dirty="0"/>
              <a:t>More specifically, </a:t>
            </a:r>
            <a:r>
              <a:rPr lang="en-CA" i="1" dirty="0"/>
              <a:t>string representations of what is inside the brackets</a:t>
            </a:r>
          </a:p>
          <a:p>
            <a:r>
              <a:rPr lang="en-CA" dirty="0"/>
              <a:t>To begin, strings are represented with quotes surrounding a body of text.</a:t>
            </a:r>
          </a:p>
          <a:p>
            <a:pPr lvl="1"/>
            <a:r>
              <a:rPr lang="en-CA" dirty="0"/>
              <a:t>An example of this is the following:</a:t>
            </a:r>
          </a:p>
          <a:p>
            <a:pPr marL="228600" lvl="1" indent="0" algn="ctr">
              <a:buNone/>
            </a:pPr>
            <a:r>
              <a:rPr lang="en-CA" dirty="0"/>
              <a:t>“Hello world!”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101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Console.log(…)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String representations of this text, as we have seen, are often quoted.</a:t>
            </a:r>
          </a:p>
          <a:p>
            <a:r>
              <a:rPr lang="en-CA" dirty="0"/>
              <a:t>When we want to log things onto the console (i.e. print things onto the console after compiling it and running it), we can use the console.log( … ) command and make it print strings out</a:t>
            </a:r>
          </a:p>
          <a:p>
            <a:r>
              <a:rPr lang="en-CA" dirty="0"/>
              <a:t>One use of this:</a:t>
            </a:r>
          </a:p>
          <a:p>
            <a:pPr marL="0" indent="0" algn="ctr">
              <a:buNone/>
            </a:pPr>
            <a:r>
              <a:rPr lang="en-CA" dirty="0"/>
              <a:t>console.log( “Hello world!” );</a:t>
            </a:r>
          </a:p>
          <a:p>
            <a:pPr marL="0" indent="0">
              <a:buNone/>
            </a:pPr>
            <a:r>
              <a:rPr lang="en-CA" dirty="0"/>
              <a:t>will print out </a:t>
            </a:r>
          </a:p>
          <a:p>
            <a:pPr marL="0" indent="0" algn="ctr">
              <a:buNone/>
            </a:pPr>
            <a:r>
              <a:rPr lang="en-CA" dirty="0"/>
              <a:t>Hello world!</a:t>
            </a:r>
          </a:p>
          <a:p>
            <a:pPr marL="0" indent="0">
              <a:buNone/>
            </a:pPr>
            <a:r>
              <a:rPr lang="en-CA" dirty="0"/>
              <a:t>onto the console.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51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Console.log(…)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So, console.log( … ) is a print statement of sorts.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40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Just like in any scripting language and any object-oriented language, we have variables</a:t>
            </a:r>
          </a:p>
          <a:p>
            <a:r>
              <a:rPr lang="en-CA" dirty="0"/>
              <a:t>You can assign values to variables</a:t>
            </a:r>
          </a:p>
          <a:p>
            <a:pPr lvl="1"/>
            <a:r>
              <a:rPr lang="en-CA" dirty="0"/>
              <a:t>These variables keep track of these values for future use</a:t>
            </a:r>
          </a:p>
          <a:p>
            <a:pPr lvl="1"/>
            <a:r>
              <a:rPr lang="en-CA" dirty="0"/>
              <a:t>You are able to do a lot with it, such as append (add) more to a string, compute some math, keep track of certain instances, etc.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279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how you form variables:</a:t>
            </a:r>
          </a:p>
          <a:p>
            <a:pPr marL="0" indent="0" algn="ctr">
              <a:buNone/>
            </a:pP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i="1" dirty="0" err="1"/>
              <a:t>variable_name</a:t>
            </a:r>
            <a:r>
              <a:rPr lang="en-CA" i="1" dirty="0"/>
              <a:t> </a:t>
            </a:r>
            <a:r>
              <a:rPr lang="en-CA" dirty="0"/>
              <a:t>= </a:t>
            </a:r>
            <a:r>
              <a:rPr lang="en-CA" i="1" dirty="0" err="1"/>
              <a:t>assigned_value</a:t>
            </a:r>
            <a:r>
              <a:rPr lang="en-CA" dirty="0"/>
              <a:t>;</a:t>
            </a:r>
          </a:p>
          <a:p>
            <a:r>
              <a:rPr lang="en-CA" dirty="0"/>
              <a:t>For variable names, the convention is to use lowercase variable names if you are only using one-word names</a:t>
            </a:r>
          </a:p>
          <a:p>
            <a:pPr lvl="1"/>
            <a:r>
              <a:rPr lang="en-CA" dirty="0"/>
              <a:t>It’s up to you as to how you name variables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142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 mentioned, you are able to store values in defined variables</a:t>
            </a:r>
          </a:p>
          <a:p>
            <a:r>
              <a:rPr lang="en-CA" dirty="0"/>
              <a:t>Think of it like variables inside a mathematical function</a:t>
            </a:r>
          </a:p>
          <a:p>
            <a:pPr marL="0" indent="0" algn="ctr">
              <a:buNone/>
            </a:pPr>
            <a:r>
              <a:rPr lang="en-CA" dirty="0" err="1"/>
              <a:t>var</a:t>
            </a:r>
            <a:r>
              <a:rPr lang="en-CA" dirty="0"/>
              <a:t> x = 10;</a:t>
            </a:r>
          </a:p>
          <a:p>
            <a:pPr marL="0" indent="0" algn="ctr">
              <a:buNone/>
            </a:pPr>
            <a:r>
              <a:rPr lang="en-CA" dirty="0" err="1"/>
              <a:t>var</a:t>
            </a:r>
            <a:r>
              <a:rPr lang="en-CA" dirty="0"/>
              <a:t> y = x + 2*x;</a:t>
            </a:r>
          </a:p>
          <a:p>
            <a:r>
              <a:rPr lang="en-CA" dirty="0"/>
              <a:t>When you store values into variables, this is what </a:t>
            </a:r>
            <a:r>
              <a:rPr lang="en-CA"/>
              <a:t>happens graphically: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185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348F-85A1-4EC9-B8BF-441BD469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Welcome Back!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D2B4-C36E-4DF1-AC2B-8A01F793B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59280"/>
            <a:ext cx="9784080" cy="4206240"/>
          </a:xfrm>
        </p:spPr>
        <p:txBody>
          <a:bodyPr/>
          <a:lstStyle/>
          <a:p>
            <a:r>
              <a:rPr lang="en-CA" dirty="0"/>
              <a:t>Hope that your week went well!</a:t>
            </a:r>
          </a:p>
          <a:p>
            <a:endParaRPr lang="en-CA" dirty="0"/>
          </a:p>
        </p:txBody>
      </p:sp>
      <p:sp>
        <p:nvSpPr>
          <p:cNvPr id="4" name="AutoShape 2" descr="Image result for Enjoy meme">
            <a:extLst>
              <a:ext uri="{FF2B5EF4-FFF2-40B4-BE49-F238E27FC236}">
                <a16:creationId xmlns:a16="http://schemas.microsoft.com/office/drawing/2014/main" id="{3DBA598A-F250-4F94-96D0-090C417B6C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Picture 2" descr="Image result for How was your week memes">
            <a:extLst>
              <a:ext uri="{FF2B5EF4-FFF2-40B4-BE49-F238E27FC236}">
                <a16:creationId xmlns:a16="http://schemas.microsoft.com/office/drawing/2014/main" id="{8D7CB6D5-AEAD-49FE-A6F5-9E6DEBB2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655" y="2367584"/>
            <a:ext cx="423989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6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Project #1 will be posted tonight!</a:t>
            </a:r>
          </a:p>
          <a:p>
            <a:r>
              <a:rPr lang="en-CA" dirty="0"/>
              <a:t>It’s about frontend development</a:t>
            </a:r>
          </a:p>
          <a:p>
            <a:pPr lvl="1"/>
            <a:r>
              <a:rPr lang="en-CA" dirty="0"/>
              <a:t>from styling something to using JavaScript on the browser</a:t>
            </a:r>
          </a:p>
          <a:p>
            <a:r>
              <a:rPr lang="en-CA" dirty="0"/>
              <a:t>It’s putting your skills to the test!</a:t>
            </a:r>
          </a:p>
          <a:p>
            <a:r>
              <a:rPr lang="en-CA" dirty="0"/>
              <a:t>It won’t be due until April 30</a:t>
            </a:r>
            <a:r>
              <a:rPr lang="en-CA" baseline="30000" dirty="0"/>
              <a:t>th</a:t>
            </a:r>
            <a:r>
              <a:rPr lang="en-CA" dirty="0"/>
              <a:t>…</a:t>
            </a:r>
          </a:p>
          <a:p>
            <a:endParaRPr lang="en-CA" dirty="0"/>
          </a:p>
          <a:p>
            <a:r>
              <a:rPr lang="en-CA" dirty="0"/>
              <a:t>Remember your labs! It’s still due every Sunday 11:59pm, one week after every posting!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403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our lesson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Today’s lesson will comprise of the following order:</a:t>
            </a:r>
          </a:p>
          <a:p>
            <a:pPr lvl="1"/>
            <a:r>
              <a:rPr lang="en-CA" dirty="0"/>
              <a:t>The lesson (we’re learning a whole new language today!)</a:t>
            </a:r>
          </a:p>
          <a:p>
            <a:pPr lvl="1"/>
            <a:r>
              <a:rPr lang="en-CA" dirty="0"/>
              <a:t>The application</a:t>
            </a:r>
          </a:p>
          <a:p>
            <a:pPr lvl="2"/>
            <a:r>
              <a:rPr lang="en-CA" dirty="0"/>
              <a:t>It’s pretty much the whole lesson today. We’re going to cover the ppt first in just 15 minutes…</a:t>
            </a:r>
          </a:p>
        </p:txBody>
      </p:sp>
    </p:spTree>
    <p:extLst>
      <p:ext uri="{BB962C8B-B14F-4D97-AF65-F5344CB8AC3E}">
        <p14:creationId xmlns:p14="http://schemas.microsoft.com/office/powerpoint/2010/main" val="49025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JavaScript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We will be focusing on a new language today</a:t>
            </a:r>
          </a:p>
          <a:p>
            <a:r>
              <a:rPr lang="en-CA" dirty="0"/>
              <a:t>Learn the essentials of JavaScript</a:t>
            </a:r>
          </a:p>
          <a:p>
            <a:pPr lvl="1"/>
            <a:r>
              <a:rPr lang="en-CA" dirty="0"/>
              <a:t>Why JavaScript?</a:t>
            </a:r>
          </a:p>
          <a:p>
            <a:endParaRPr lang="en-CA" dirty="0"/>
          </a:p>
          <a:p>
            <a:pPr lvl="1"/>
            <a:endParaRPr lang="en-CA" dirty="0"/>
          </a:p>
        </p:txBody>
      </p:sp>
      <p:pic>
        <p:nvPicPr>
          <p:cNvPr id="4" name="Picture 2" descr="Image result for JavaScript memes">
            <a:extLst>
              <a:ext uri="{FF2B5EF4-FFF2-40B4-BE49-F238E27FC236}">
                <a16:creationId xmlns:a16="http://schemas.microsoft.com/office/drawing/2014/main" id="{C7BC605F-0DB5-4875-9990-9C221C3F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156" y="1333047"/>
            <a:ext cx="452437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87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</a:t>
            </a:r>
            <a:r>
              <a:rPr lang="en-CA" dirty="0" err="1"/>
              <a:t>Javascript</a:t>
            </a:r>
            <a:r>
              <a:rPr lang="en-CA" dirty="0"/>
              <a:t> (2)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JavaScript is a scripting language that is now widely used and accepted by many</a:t>
            </a:r>
          </a:p>
          <a:p>
            <a:pPr lvl="1"/>
            <a:r>
              <a:rPr lang="en-CA" dirty="0"/>
              <a:t>It has many fundamentals as a dynamic, but weak, scripting language</a:t>
            </a:r>
          </a:p>
          <a:p>
            <a:pPr lvl="1"/>
            <a:r>
              <a:rPr lang="en-CA" dirty="0"/>
              <a:t>It is functional (meaning that you can create first-class functions)</a:t>
            </a:r>
          </a:p>
          <a:p>
            <a:pPr lvl="1"/>
            <a:r>
              <a:rPr lang="en-CA" dirty="0"/>
              <a:t>It is object oriented (have you used Python, Java, C++?)</a:t>
            </a:r>
          </a:p>
          <a:p>
            <a:pPr lvl="1"/>
            <a:r>
              <a:rPr lang="en-CA" dirty="0"/>
              <a:t>It is now coming out of the box (you can develop programs outside of web development!)</a:t>
            </a:r>
          </a:p>
        </p:txBody>
      </p:sp>
    </p:spTree>
    <p:extLst>
      <p:ext uri="{BB962C8B-B14F-4D97-AF65-F5344CB8AC3E}">
        <p14:creationId xmlns:p14="http://schemas.microsoft.com/office/powerpoint/2010/main" val="359696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</a:t>
            </a:r>
            <a:r>
              <a:rPr lang="en-CA" dirty="0" err="1"/>
              <a:t>Javascript</a:t>
            </a:r>
            <a:r>
              <a:rPr lang="en-CA" dirty="0"/>
              <a:t> (3)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It’s very neat, actually!</a:t>
            </a:r>
          </a:p>
          <a:p>
            <a:r>
              <a:rPr lang="en-CA" dirty="0"/>
              <a:t>JavaScript programs can run quite fast now after compilation/running the program</a:t>
            </a:r>
          </a:p>
          <a:p>
            <a:r>
              <a:rPr lang="en-CA" dirty="0"/>
              <a:t>It’s usually utilized in web development!</a:t>
            </a:r>
          </a:p>
        </p:txBody>
      </p:sp>
    </p:spTree>
    <p:extLst>
      <p:ext uri="{BB962C8B-B14F-4D97-AF65-F5344CB8AC3E}">
        <p14:creationId xmlns:p14="http://schemas.microsoft.com/office/powerpoint/2010/main" val="323713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</a:t>
            </a:r>
            <a:r>
              <a:rPr lang="en-CA" dirty="0" err="1"/>
              <a:t>Javascript</a:t>
            </a:r>
            <a:r>
              <a:rPr lang="en-CA" dirty="0"/>
              <a:t> (4)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However, don’t think of JavaScript as Java…</a:t>
            </a:r>
          </a:p>
          <a:p>
            <a:pPr marL="0" indent="0" algn="ctr">
              <a:buNone/>
            </a:pPr>
            <a:r>
              <a:rPr lang="en-CA" b="1" i="1" dirty="0"/>
              <a:t>JavaScript is to Java as a Carpet is to a Car.</a:t>
            </a:r>
          </a:p>
        </p:txBody>
      </p:sp>
    </p:spTree>
    <p:extLst>
      <p:ext uri="{BB962C8B-B14F-4D97-AF65-F5344CB8AC3E}">
        <p14:creationId xmlns:p14="http://schemas.microsoft.com/office/powerpoint/2010/main" val="57298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</a:t>
            </a:r>
            <a:r>
              <a:rPr lang="en-CA" dirty="0" err="1"/>
              <a:t>Javascript</a:t>
            </a:r>
            <a:r>
              <a:rPr lang="en-CA" dirty="0"/>
              <a:t> (5)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other words, JavaScript does not contain the Java language in any way possible…</a:t>
            </a:r>
          </a:p>
          <a:p>
            <a:r>
              <a:rPr lang="en-CA" dirty="0"/>
              <a:t>Your variables are not quite typed</a:t>
            </a:r>
          </a:p>
          <a:p>
            <a:r>
              <a:rPr lang="en-CA" dirty="0"/>
              <a:t>You can write functions in two different ways that is not like in Java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0742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5247</TotalTime>
  <Words>683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</vt:lpstr>
      <vt:lpstr>Banded</vt:lpstr>
      <vt:lpstr>Lesson 3: Learning About JavaScript – The Basics</vt:lpstr>
      <vt:lpstr>Welcome Back!</vt:lpstr>
      <vt:lpstr>Project #1</vt:lpstr>
      <vt:lpstr>Structure of our lesson today</vt:lpstr>
      <vt:lpstr>Introduction to JavaScript (1)</vt:lpstr>
      <vt:lpstr>Introduction to Javascript (2) </vt:lpstr>
      <vt:lpstr>Introduction to Javascript (3) </vt:lpstr>
      <vt:lpstr>Introduction to Javascript (4) </vt:lpstr>
      <vt:lpstr>Introduction to Javascript (5) </vt:lpstr>
      <vt:lpstr>Console.log(…) (1)</vt:lpstr>
      <vt:lpstr>Console.log(…) (2)</vt:lpstr>
      <vt:lpstr>Console.log(…) (3)</vt:lpstr>
      <vt:lpstr>Variables (1)</vt:lpstr>
      <vt:lpstr>Variables (2)</vt:lpstr>
      <vt:lpstr>Variables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</dc:title>
  <dc:creator>Turtile Chen</dc:creator>
  <cp:lastModifiedBy>Turtile Chen</cp:lastModifiedBy>
  <cp:revision>47</cp:revision>
  <dcterms:created xsi:type="dcterms:W3CDTF">2018-01-18T00:34:02Z</dcterms:created>
  <dcterms:modified xsi:type="dcterms:W3CDTF">2018-03-01T21:52:23Z</dcterms:modified>
</cp:coreProperties>
</file>