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2FBA-142A-F34A-A81E-6391BAA7A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9815C-DE39-4A45-9976-9A8AFCEFA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0C7EA-54C8-FA4F-9831-3A401645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F683-EE6D-A347-AC1A-8DE698EE415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B821A-0CF7-794F-A939-D8478BED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48954-86F8-A746-8489-9AA066B3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97DB-4DD1-B443-A7EF-4908BFCD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8E17-6FEF-7544-943D-AE2F8069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A6FD3-B518-C443-9EDC-C6A725438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EFB77-C4DD-E549-BAD1-AADC97CB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F683-EE6D-A347-AC1A-8DE698EE415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8F126-4850-7344-A226-125E90BE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D0A0C-44AC-BE46-B205-31C4E9CD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97DB-4DD1-B443-A7EF-4908BFCD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0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6EF32-299C-DA49-8D6B-1B182264F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FC7BD-AC53-9042-8F4B-FB5555A1A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84E54-AC41-BD4A-93E5-A5338DC5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F683-EE6D-A347-AC1A-8DE698EE415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7E52-6B8E-244B-894D-C2569CEF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A0E41-20AF-1B49-8AF9-E3BFEC4F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97DB-4DD1-B443-A7EF-4908BFCD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9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AFF3-688D-064D-A2DF-5B1C02AE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1BDC-0E5C-E847-A23B-1078B0BF6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CD1ED-27BA-9347-8E37-C3DCD3F2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F683-EE6D-A347-AC1A-8DE698EE415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AB78D-D313-E640-8907-D034949D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68D32-CBFB-F742-B8A6-C5834287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97DB-4DD1-B443-A7EF-4908BFCD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0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B459-B529-4E4B-B6C8-94F74124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C774C-E4AF-8944-8FAE-B0E23B4F5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3C623-FD4C-F443-85A2-C0C4D7DC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F683-EE6D-A347-AC1A-8DE698EE415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AB07E-5B4D-A04B-AB5D-85979CF0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2DF19-2D48-2148-BCBF-ACE642B0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97DB-4DD1-B443-A7EF-4908BFCD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4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ABF4-AD5C-7E48-8027-24D930B0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117D-4371-5F45-A49E-93D469C44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7FD7C-053B-D743-BC3B-A905BD2D8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18966-F5A0-6C4C-A98B-0A54A3CA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F683-EE6D-A347-AC1A-8DE698EE415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ED49A-F825-5145-9C38-6E8ADA50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DD197-8C80-EE40-B638-A6BF5F80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97DB-4DD1-B443-A7EF-4908BFCD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5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3EF9-61B4-7D4C-A526-1352941A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57F7F-3DFB-E349-92B5-AADC44C5B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D0EF3-A88E-6C40-8E04-4A38E0F47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623B8-EBDB-C046-95B4-9C78824AC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EE2C5-FACD-B14D-BE64-A1578B1C9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7C41F-1319-F54B-880C-0067C6A3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F683-EE6D-A347-AC1A-8DE698EE415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F877-D04A-2E46-812C-B1583B6D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5086-9751-764E-8712-0DF38745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97DB-4DD1-B443-A7EF-4908BFCD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4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C7A4-9177-5C45-A8FD-D991010F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E6760-7F05-984E-8A20-DF3C1D14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F683-EE6D-A347-AC1A-8DE698EE415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5C2FE-46F7-414B-A2F0-60DA2073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4DD-675A-1946-9759-5A77DF1A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97DB-4DD1-B443-A7EF-4908BFCD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3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177EB-4BAC-B646-B5D7-20EBC9F2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F683-EE6D-A347-AC1A-8DE698EE415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03291-C18C-444A-86D4-3E3E4768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A1B3E-725A-2B45-9CCE-5A662861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97DB-4DD1-B443-A7EF-4908BFCD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5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D19B-8B6C-1D4B-AF15-1D5CDCCD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A38D-75A1-5F4A-998E-23A6D05E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C6B71-4402-4541-A6DE-F027D7B1D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2236A-C918-0243-8CEF-140740A9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F683-EE6D-A347-AC1A-8DE698EE415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6D7B7-E6D0-7C4D-A755-80DB8212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0AD69-24B5-A642-917D-A9006D38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97DB-4DD1-B443-A7EF-4908BFCD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7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BFE7-6914-024E-84C0-EC926D01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ABC0D-01A6-8240-8108-46F1A8776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3779F-1B69-0F40-BE89-243730AD4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4605B-B40A-4740-9AE3-B6A8623E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F683-EE6D-A347-AC1A-8DE698EE415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B2690-4614-9B49-9F4D-918D79A2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B08D-924C-FD43-8B69-2EE16A34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97DB-4DD1-B443-A7EF-4908BFCD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7077BE-1ADD-2041-98A3-85E70DA2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B34C-EE31-E145-AB70-02D672F4E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EF288-3488-454D-BA5A-7D52EBEED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F683-EE6D-A347-AC1A-8DE698EE415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A25C9-0CCB-E242-A3B1-51F3068A1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99B9-7ADB-F24B-BF7C-8931C6790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297DB-4DD1-B443-A7EF-4908BFCD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5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DA8A-A5EC-0740-805B-E1F21747A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355"/>
            <a:ext cx="9144000" cy="130384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CA075-6394-5841-BE19-B2C014CFD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4128" y="1767840"/>
            <a:ext cx="9643872" cy="4157472"/>
          </a:xfrm>
        </p:spPr>
        <p:txBody>
          <a:bodyPr/>
          <a:lstStyle/>
          <a:p>
            <a:r>
              <a:rPr lang="en-US" dirty="0"/>
              <a:t>This week we’re looking at two papers that are related in that they both incorporate external knowledge. Both papers are from EMNLP 2021. The first paper is from </a:t>
            </a:r>
            <a:r>
              <a:rPr lang="en-US" dirty="0" err="1"/>
              <a:t>emnlp</a:t>
            </a:r>
            <a:r>
              <a:rPr lang="en-US" dirty="0"/>
              <a:t> looks at the use of models trained on GLUE benchmarks as a proxy for human dialogue system evaluation. The authors find there is a correlation between how GLUE evaluates dialogue systems and how humans evaluate dialogue systems along certain dimensions. The second paper</a:t>
            </a:r>
          </a:p>
        </p:txBody>
      </p:sp>
    </p:spTree>
    <p:extLst>
      <p:ext uri="{BB962C8B-B14F-4D97-AF65-F5344CB8AC3E}">
        <p14:creationId xmlns:p14="http://schemas.microsoft.com/office/powerpoint/2010/main" val="153094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DFFB-8E21-5E4B-95B3-C389B4C9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1CED-36C7-C24F-AA69-37CEC3A6C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I’m not entirely sure what to think of this paper. 30-40% correlation seems fairly low. It’s an interesting line of research. I think it would be interesting to see examples where the model misclassified. I do like that this approach allows for “apples-to-apples” comparisons. The same fine-tuned </a:t>
            </a:r>
            <a:r>
              <a:rPr lang="en-US" dirty="0" err="1"/>
              <a:t>bert</a:t>
            </a:r>
            <a:r>
              <a:rPr lang="en-US" dirty="0"/>
              <a:t> models could evaluate many different dialogue systems given a set of prompts. However, it’s not clear to me that this is the best reward function- GLUE’s domain is limited in some ways. For example, grammatical mistakes made by foreign speakers might not be the same types of mistakes made by a dialogue system.</a:t>
            </a:r>
          </a:p>
        </p:txBody>
      </p:sp>
    </p:spTree>
    <p:extLst>
      <p:ext uri="{BB962C8B-B14F-4D97-AF65-F5344CB8AC3E}">
        <p14:creationId xmlns:p14="http://schemas.microsoft.com/office/powerpoint/2010/main" val="130965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D4A6-7CEA-2C4F-9CEA-39C2CD31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8EB4718-5F17-2346-A16B-A76A77082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450" y="2216944"/>
            <a:ext cx="8293100" cy="3568700"/>
          </a:xfrm>
        </p:spPr>
      </p:pic>
    </p:spTree>
    <p:extLst>
      <p:ext uri="{BB962C8B-B14F-4D97-AF65-F5344CB8AC3E}">
        <p14:creationId xmlns:p14="http://schemas.microsoft.com/office/powerpoint/2010/main" val="425661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60DE-D833-EA4A-8540-2D554ED2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18E9BFE-3ED6-C74B-8968-B5119C221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23333"/>
            <a:ext cx="5169408" cy="6011333"/>
          </a:xfrm>
        </p:spPr>
      </p:pic>
      <p:pic>
        <p:nvPicPr>
          <p:cNvPr id="6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FBF9C55-B0D6-4842-8952-3FB0CD6DD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461" y="2121535"/>
            <a:ext cx="5006339" cy="248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6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FF0C3F6-F740-1940-8D9A-499D3C23C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791" y="993484"/>
            <a:ext cx="4391914" cy="487103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ADCC1B1-B4C5-CF40-B5F3-AD6B8E2F7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382" y="975080"/>
            <a:ext cx="4391914" cy="488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2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218FDE9-0A93-3B49-A2F8-00B0D57D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56" y="543405"/>
            <a:ext cx="4819396" cy="5771189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B33396A6-A592-0F45-9A4D-DFA031968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660" y="273657"/>
            <a:ext cx="4553964" cy="631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9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6DA84B65-879B-AA4D-ABE9-A319AE769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516" y="256032"/>
            <a:ext cx="4149884" cy="6002296"/>
          </a:xfrm>
        </p:spPr>
      </p:pic>
    </p:spTree>
    <p:extLst>
      <p:ext uri="{BB962C8B-B14F-4D97-AF65-F5344CB8AC3E}">
        <p14:creationId xmlns:p14="http://schemas.microsoft.com/office/powerpoint/2010/main" val="65438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52E8FD13-1B7E-B844-ADE0-723C73F60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16" y="0"/>
            <a:ext cx="5368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3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F6376EF-600A-C447-9CE6-DD2E1D9D9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04" y="707898"/>
            <a:ext cx="4191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4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5DE5-A802-2A4B-B3FA-71FEBD03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CA9F8A79-9287-CE4C-966B-EA09D914F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7782384" cy="5952241"/>
          </a:xfrm>
        </p:spPr>
      </p:pic>
    </p:spTree>
    <p:extLst>
      <p:ext uri="{BB962C8B-B14F-4D97-AF65-F5344CB8AC3E}">
        <p14:creationId xmlns:p14="http://schemas.microsoft.com/office/powerpoint/2010/main" val="404195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192</Words>
  <Application>Microsoft Macintosh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Williams, Evan</dc:creator>
  <cp:lastModifiedBy>Williams, Evan</cp:lastModifiedBy>
  <cp:revision>5</cp:revision>
  <dcterms:created xsi:type="dcterms:W3CDTF">2021-11-16T01:11:14Z</dcterms:created>
  <dcterms:modified xsi:type="dcterms:W3CDTF">2021-11-30T18:39:38Z</dcterms:modified>
</cp:coreProperties>
</file>