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59296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36992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81600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559296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36992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0" y="648000"/>
            <a:ext cx="9071640" cy="113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59296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736992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81600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559296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736992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0" y="648000"/>
            <a:ext cx="9071640" cy="113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80000" cy="5810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221000" y="527184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632000" y="527184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DAA76E1-3FF0-4AA1-AB4C-5235CA4FBCC3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324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80000" cy="324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80000" cy="32400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</a:t>
            </a:r>
            <a:r>
              <a:rPr b="0" lang="en-US" sz="3200" spc="-1" strike="noStrike">
                <a:latin typeface="Arial"/>
              </a:rPr>
              <a:t>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1008000" y="5400720"/>
            <a:ext cx="2240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" name="TextShape 6"/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/>
            <a:fld id="{787EBC55-23F3-4214-8CC7-B611417FE340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92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Diverse Beam Search: Decoding Diverse Solutions from Neural Sequence Models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816000" y="3600000"/>
            <a:ext cx="5255640" cy="12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792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Recipes for Building an Open-Domain Chatbot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16000" y="3600000"/>
            <a:ext cx="5255640" cy="12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2560320" y="640080"/>
            <a:ext cx="4273920" cy="413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365760" y="400680"/>
            <a:ext cx="3407760" cy="444564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4785840" y="451800"/>
            <a:ext cx="3809520" cy="402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2103120" y="728640"/>
            <a:ext cx="4480560" cy="393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377640" y="365760"/>
            <a:ext cx="3097080" cy="445320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4297680" y="638640"/>
            <a:ext cx="3876480" cy="301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314640" y="365760"/>
            <a:ext cx="3800160" cy="483840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5394960" y="867240"/>
            <a:ext cx="3752640" cy="233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816000" y="3600000"/>
            <a:ext cx="5255640" cy="12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287000" y="327600"/>
            <a:ext cx="7049880" cy="480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540120" y="715680"/>
            <a:ext cx="5255640" cy="12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#benderrule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633960" y="548640"/>
            <a:ext cx="5766840" cy="457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0" y="605880"/>
            <a:ext cx="3931920" cy="62532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Reddit data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4297680" y="1188720"/>
            <a:ext cx="5911200" cy="338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3816000" y="3600000"/>
            <a:ext cx="5255640" cy="12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707040" y="546480"/>
            <a:ext cx="8528400" cy="448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63880" y="1097280"/>
            <a:ext cx="9428760" cy="289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91440" y="457200"/>
            <a:ext cx="10343880" cy="448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366480" y="457200"/>
            <a:ext cx="9509040" cy="466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828800" y="457200"/>
            <a:ext cx="6232680" cy="478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92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 diversity-promoting objective function for neural conversation models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816000" y="3600000"/>
            <a:ext cx="5255640" cy="12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550800" y="707040"/>
            <a:ext cx="3838320" cy="221904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5134680" y="457200"/>
            <a:ext cx="3369240" cy="396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171440" y="457200"/>
            <a:ext cx="7058160" cy="442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2021-10-04T19:31:28Z</dcterms:created>
  <dc:creator/>
  <dc:description/>
  <dc:language>en-US</dc:language>
  <cp:lastModifiedBy/>
  <dcterms:modified xsi:type="dcterms:W3CDTF">2021-10-05T11:26:08Z</dcterms:modified>
  <cp:revision>4</cp:revision>
  <dc:subject/>
  <dc:title>Classy Red</dc:title>
</cp:coreProperties>
</file>