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2" r:id="rId3"/>
    <p:sldId id="301" r:id="rId4"/>
    <p:sldId id="300" r:id="rId5"/>
    <p:sldId id="299" r:id="rId6"/>
    <p:sldId id="303" r:id="rId7"/>
    <p:sldId id="307" r:id="rId8"/>
    <p:sldId id="304" r:id="rId9"/>
    <p:sldId id="305" r:id="rId10"/>
    <p:sldId id="308" r:id="rId11"/>
    <p:sldId id="309" r:id="rId12"/>
    <p:sldId id="306" r:id="rId13"/>
    <p:sldId id="314" r:id="rId14"/>
    <p:sldId id="310" r:id="rId15"/>
    <p:sldId id="313" r:id="rId16"/>
    <p:sldId id="312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B57F-4F33-7C45-8036-04D396FE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456AE-162D-BE45-A997-81C56DAA6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9B5A6-9D3A-CF41-A5A7-DC1C421D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911B-5CCA-CD48-8269-9D9A1C74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5570-FBAA-7345-99E5-D203C734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1378-CCF4-3647-B03C-4C50C6A3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C49BA-CD1A-1746-96E5-6F101DDD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3D4B-ED7C-324C-A404-3F790626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64C0-A87C-3B46-9A71-1F3DC5B7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2075-CD56-2344-BB1F-F9350B1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F8D73-211B-8145-A329-3EBBD2CAC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812FA-4859-FF44-8302-1CF6B6E8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133A-D13D-2048-A0A5-3532C3D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F7D7-DB50-314A-A8B5-E5B729E5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C8C2-58FB-D042-B444-414ABA57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111A-AD56-BC43-98E6-DF8DFEB0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4A62-B2C5-4640-A5C9-519AB86A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E8B15-ABCD-9845-92EE-9FDC6C33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D9E0-2442-884F-AAD2-0D4D792B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991C-D5A7-0742-AC19-B389E295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B47B-F2FF-9D41-926E-B260BF8B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C69A-E803-CB46-8D82-00E19DF6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8DA-248E-474A-ACEA-BB5DE2E3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A711-A4ED-AF4D-99AE-BF4CC679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3FC4-07FD-824D-833D-85DEF6BD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A561-7F11-BC49-A99D-DBFAE020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CA40-C1CE-FF44-BC72-C7CD00F8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C861-3EFB-114C-8706-9542C86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12B0-C3DE-9E47-8C44-9F8E5C10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A15C2-2C21-414A-A54D-9DBF9BE0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A93E1-7B94-5447-8510-67DF1D0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CB55-D4D1-A249-9671-9BC2B9DB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E951-FB2B-3140-A06F-9437A2DA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23B91-DAF3-0948-B669-791ACAE92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8A3A8-EF12-A342-BEF7-78E9845CB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B0447-DF56-1F47-8FB9-369A2BA4A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D7D3C-6D58-8D4B-9614-2FAC8793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014DB-4201-144F-965E-C2EE715F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AFC75-4945-4F4F-B15C-4465A740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F2D0-3151-924C-B8FB-4EFB8C6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BCDC5-379A-9540-9F65-DD5B95B2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246A7-9EC5-094E-A664-34D23BBB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49E2F-4981-E34E-A7E8-E1E9065C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0F7A9-4C7D-E24F-A875-ED7847E1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7A659-7066-C54C-B921-31CDFA5D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B463F-B573-114E-989E-62912A53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A456-1A49-8640-99CF-FFD12FBA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B409-9F76-0544-8E44-1D44E4A4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66575-71F5-5848-98FB-F20BD27EF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2D889-F6A3-5044-81E1-EC2BD2E2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BC3DD-1873-5346-BF75-203D4FCE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47DB9-2A02-D548-9145-052EC1FA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42C7-672E-1142-9560-751C5DEF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9426B-173F-594A-81A2-E51EC0FF8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A0C7-16AF-E540-9705-E8EDC9D23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BD4C-243F-2148-B311-6179005C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3FC2E-91D6-5549-BF08-D7E8A44A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69D6-7310-7746-BAFE-1DBBEEEB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D777B-3817-0443-B8A5-4FAAA8DB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B485-7165-CD4B-BB74-233C657F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E3C5-B86F-3846-8759-D05DDFD95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6A8B-8E1C-B040-8D0D-C75EE2D4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721B-0F1D-7443-A69E-DCF2827F0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38C6-E452-1B48-BF2D-80BD6176F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F7D52-41AA-9E43-8F1C-7CFBA4C5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CA4065B-F9BB-CD40-BDFD-AEFB46A22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06" y="1240176"/>
            <a:ext cx="4412266" cy="52526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926B594-31DF-2C47-98DA-A13EC3A6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1271"/>
            <a:ext cx="4907788" cy="33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1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042295-D64C-444A-A23E-9AD3363E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488" y="935609"/>
            <a:ext cx="4387312" cy="548063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2565221-F19E-F24E-BBCA-CA543FE9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1091913"/>
            <a:ext cx="5458206" cy="46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039F571-E890-134E-88D5-4AF18BA21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88" y="291436"/>
            <a:ext cx="4796275" cy="6275127"/>
          </a:xfrm>
        </p:spPr>
      </p:pic>
    </p:spTree>
    <p:extLst>
      <p:ext uri="{BB962C8B-B14F-4D97-AF65-F5344CB8AC3E}">
        <p14:creationId xmlns:p14="http://schemas.microsoft.com/office/powerpoint/2010/main" val="240572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B396E012-1444-F847-AB74-05B0B8AA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96" y="421492"/>
            <a:ext cx="2803063" cy="57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F433-B53F-444D-84C6-EEE8088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08188904-2324-B84A-B537-9211A72B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16" y="915574"/>
            <a:ext cx="3944112" cy="5075369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59D16CF6-3F64-F946-AFAF-B19BB7C4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06" y="1192530"/>
            <a:ext cx="4387677" cy="4188990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B24A18FF-156C-8B4F-85B9-0A5A16A3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BAF-0CF3-1E43-A71F-AA647F83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7A85-CCD7-0040-9A44-7F3122EF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9674190-5695-A847-9818-91A231C3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68" y="365125"/>
            <a:ext cx="4532986" cy="57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7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246F417-A36D-8046-A9BD-FD4DC1F9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3972"/>
            <a:ext cx="9107424" cy="57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4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59C0-0D25-A548-BC78-4F8F1E33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E40E5DC-7ADB-D44F-ADEE-A0AB82FA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605"/>
            <a:ext cx="4200398" cy="38866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B005EE-FBEC-3E46-95EB-62530BDA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98" y="2012950"/>
            <a:ext cx="6144646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092F-DBE5-DC41-B089-5A5E0DC2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024E27-14D4-3546-BB77-009CB5C3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81" y="1914144"/>
            <a:ext cx="11865403" cy="3331242"/>
          </a:xfrm>
        </p:spPr>
      </p:pic>
    </p:spTree>
    <p:extLst>
      <p:ext uri="{BB962C8B-B14F-4D97-AF65-F5344CB8AC3E}">
        <p14:creationId xmlns:p14="http://schemas.microsoft.com/office/powerpoint/2010/main" val="360274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D55EBF6-4E56-7741-A414-0A8D6012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14300"/>
            <a:ext cx="36957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58FFB70-2645-4842-8E6D-D2DC592C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" y="1385653"/>
            <a:ext cx="4543552" cy="4145991"/>
          </a:xfrm>
          <a:prstGeom prst="rect">
            <a:avLst/>
          </a:prstGeom>
        </p:spPr>
      </p:pic>
      <p:pic>
        <p:nvPicPr>
          <p:cNvPr id="12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9EC9E71-5DF8-554B-A854-29DF1DDDF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9488" y="892754"/>
            <a:ext cx="5762496" cy="4638890"/>
          </a:xfrm>
        </p:spPr>
      </p:pic>
    </p:spTree>
    <p:extLst>
      <p:ext uri="{BB962C8B-B14F-4D97-AF65-F5344CB8AC3E}">
        <p14:creationId xmlns:p14="http://schemas.microsoft.com/office/powerpoint/2010/main" val="108486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86C1795-DA43-274F-8531-BD1E46DC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97514"/>
            <a:ext cx="4947793" cy="5099566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CD4930B-142A-EC4A-92EE-EA77EA44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" y="881590"/>
            <a:ext cx="5165598" cy="53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BF254A-4E21-B44D-A0D9-B98E07BA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332" y="1006666"/>
            <a:ext cx="4318000" cy="977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54D8D4C-1F27-1C42-A787-0953CF3A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32" y="1656207"/>
            <a:ext cx="4292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B4329F38-8DE6-F84B-BDE3-8972EA2A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8" y="573025"/>
            <a:ext cx="11368940" cy="58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8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026A26E-28A0-CF41-86D1-F08728CE4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112" y="1231995"/>
            <a:ext cx="6063026" cy="4213892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6AC8BCC-E014-AA4C-BA09-3BB5F5DA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" y="1253331"/>
            <a:ext cx="5342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0EE70A3-5FFF-6545-B491-3B298D71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7" y="1471232"/>
            <a:ext cx="6327379" cy="3551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D9310-A55E-3147-BF6A-23CEE72E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3416300"/>
            <a:ext cx="431800" cy="254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A9A61FE-C782-C64D-8A7B-8088EA1A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710" y="65818"/>
            <a:ext cx="38989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3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Evan</dc:creator>
  <cp:lastModifiedBy>Williams, Evan</cp:lastModifiedBy>
  <cp:revision>1</cp:revision>
  <dcterms:created xsi:type="dcterms:W3CDTF">2021-11-30T18:39:32Z</dcterms:created>
  <dcterms:modified xsi:type="dcterms:W3CDTF">2021-11-30T18:39:59Z</dcterms:modified>
</cp:coreProperties>
</file>