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10az.online.tableau.com/#/site/stolafstat282datavisualization/workbooks/2055503/views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569A277-BF3F-48EA-928A-9E6878F0E5C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Design Task #4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FF7CD99-3729-4946-982C-44CF8F8C282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12/28/2023 11:27:55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3" id="2" name="slide2">
            <a:extLst>
              <a:ext uri="{FF2B5EF4-FFF2-40B4-BE49-F238E27FC236}">
                <a16:creationId xmlns:a16="http://schemas.microsoft.com/office/drawing/2014/main" id="{A891E0C4-955E-4D91-AA8B-362EC7C0A3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3303"/>
            <a:ext cx="12192000" cy="477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2023-12-28T19:27:57Z</dcterms:created>
  <dcterms:modified xsi:type="dcterms:W3CDTF">2023-12-28T19:27:57Z</dcterms:modified>
</cp:coreProperties>
</file>