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55" r:id="rId2"/>
    <p:sldId id="5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F6E7-24A6-4EE6-B5EB-39F41E88BE6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3755-11FD-4647-AA98-3415EC08E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D12C8-143B-40AE-AA73-DBD771723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D12C8-143B-40AE-AA73-DBD771723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7133-AD37-AEFF-7742-1EE71EEB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B119-045A-4D10-D3D6-DD2B0F474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2733-94C6-3341-B080-35A2BB50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D59B-CE25-6DC6-78C3-0D24366E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7D79-EBE5-818D-3A7A-744A0689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57AA-425C-067E-B744-026F953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3B945-E853-F1A6-1E60-52E8FD84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F9B0-F90A-5A16-42CC-8722F280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F2D6-3173-C79C-C235-C63E4DC4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AFA5-F312-38D6-A1BE-789D9EFC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4005B-0A6F-B2FE-6743-19BC3A66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82C99-CACA-8636-DF49-1B3274E1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A1B9-AB9A-5842-DA75-37D056C2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C584-36B4-5729-F351-1CB4AEAF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21D8-0943-A199-16BC-3ABD72A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378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7D8A-7BFD-F57D-D9B3-80746628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B11A-98FA-F6BF-823A-387054D5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4368-082F-E7B9-E138-FC47CEF7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56E6-BF20-C8D2-6DE6-12C816C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6F4B-1EDF-35A3-6C9A-02A6BCBC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2345-2386-0257-3FE0-BCE87C6C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22A0-38EE-A902-53CE-4FF8AC6C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DD7B-D7FD-ECAC-9803-D170C07B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7E7B-77B5-E442-FDC2-2AAD1ED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E2B7-69BC-3376-ED30-09B0EBA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144B-8C8F-9865-13FA-FA30CDE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5D70-2494-BE9D-DF52-BE38A496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8396-3837-DDAC-0688-631BBABFC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973A-F8EA-CEAA-36B5-F4F957D7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D9C75-6D9C-A64E-FDF9-2856829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F782-9342-4AFC-04F2-26A4BF4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2285-29DE-B57A-09F7-E2A696BF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0E398-B3A2-E6E8-0C67-627AB023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7E3CA-233A-E9DD-4585-0E109F4C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0E074-8701-0FDC-38DB-39ECD1E7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FE453-329F-B3E9-F455-98A12A63B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570DD-31EB-0FA6-F528-DB35722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8D03D-0FCD-E18D-5C27-B8BEEB6D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2C5D8-C945-3A03-820D-9F5CBC5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E806-6F58-666D-33B2-7415B27C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1A248-F76A-96D1-C27C-F6D9E4C0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B7064-4D56-39D8-C885-1323D52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7BA61-3515-FF8D-A3E8-22D4673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36723-9D3A-B6F3-FAEB-844FA2CE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22B43-8D50-7C33-30CC-2D7D56DD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4D9D9-95B3-9CDF-5E4C-799B82A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AE3D-BA58-C5D9-C6D1-0677A994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EC25-A2EF-B26C-4FB4-7D938D81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D4FA-B55C-1F05-9643-DEA9AC23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40574-D9EB-5FBD-3E6C-C4554E1D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1E50-33AE-A1A9-9B8A-C70F2015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4AC04-60A8-B325-C686-F7ACC041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173C-FDFF-E1F9-13CA-56CA391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3F4A-BE98-3B12-A177-F72E88AD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AB12-EE84-703F-232B-B8C0F7FF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8CCA-7966-DAEB-A6EC-10377083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34D0-256C-8B5D-A44A-83118E5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D2174-26F1-0A32-4376-5D769D4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3CFCB-279F-C09C-6EEA-34209176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2743-A7C2-FF5A-634D-9FA61830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0EEA-9534-BF25-ED93-C4AA4D13C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E7AA-A75C-4DA9-82AE-EC698E4D019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9C63-A3B2-36A1-E068-A76346829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8807-A3EB-49FE-81EC-E44747BF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0A5C-7714-4000-9355-187A2D8A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hyperlink" Target="https://github.com/EvanWu19/ExternalOntologyforCERF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hyperlink" Target="https://github.com/EvanWu19/ExternalOntologyforCERF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AA81235-3CE0-716C-50E4-31D62FDCF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091" y="85753"/>
            <a:ext cx="10742613" cy="727075"/>
          </a:xfrm>
        </p:spPr>
        <p:txBody>
          <a:bodyPr/>
          <a:lstStyle/>
          <a:p>
            <a:r>
              <a:rPr lang="en-US" dirty="0"/>
              <a:t>Core Functionality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48E38-2919-499D-7A7D-0FF81C9B8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0000" y="6343650"/>
            <a:ext cx="762000" cy="13970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defTabSz="914400">
              <a:spcAft>
                <a:spcPts val="600"/>
              </a:spcAft>
            </a:pPr>
            <a:fld id="{176D288C-CDAA-43CA-9DE4-6641BC7AE8B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4D9652E-FC39-43C8-2776-92B7B5972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" y="1566666"/>
            <a:ext cx="2029108" cy="281026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8CDE0B2-8295-7222-211F-33C4AD14F265}"/>
              </a:ext>
            </a:extLst>
          </p:cNvPr>
          <p:cNvSpPr/>
          <p:nvPr/>
        </p:nvSpPr>
        <p:spPr>
          <a:xfrm rot="16200000">
            <a:off x="2211398" y="2346414"/>
            <a:ext cx="914400" cy="1043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D84697-5C88-2E5C-ACDB-B7FB5CFB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91" y="1888543"/>
            <a:ext cx="1705213" cy="2572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D0E182-A20E-1924-536F-508F8F24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6" y="2347268"/>
            <a:ext cx="1619476" cy="2381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E88435-E54D-5807-8620-FFA65FC0F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93" y="2868091"/>
            <a:ext cx="1476581" cy="2572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BB6167-AE4B-0621-79BE-CD2ECBFD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3" y="3404392"/>
            <a:ext cx="1524213" cy="25721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6EBBCA5-50EA-DF6D-BF80-7EF2EF8DDA03}"/>
              </a:ext>
            </a:extLst>
          </p:cNvPr>
          <p:cNvSpPr/>
          <p:nvPr/>
        </p:nvSpPr>
        <p:spPr>
          <a:xfrm>
            <a:off x="3352799" y="1566666"/>
            <a:ext cx="2514600" cy="372466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0BB8EA2-3CED-E9FE-071F-0D1A539D5F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9" y="4651355"/>
            <a:ext cx="1667108" cy="257211"/>
          </a:xfrm>
          <a:prstGeom prst="rect">
            <a:avLst/>
          </a:prstGeom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739F467F-614B-7BEB-46A9-70346C8A154B}"/>
              </a:ext>
            </a:extLst>
          </p:cNvPr>
          <p:cNvSpPr/>
          <p:nvPr/>
        </p:nvSpPr>
        <p:spPr>
          <a:xfrm>
            <a:off x="1857375" y="4651355"/>
            <a:ext cx="1313717" cy="2572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BCC035-B7D9-C8D0-81E4-236854AE13F6}"/>
              </a:ext>
            </a:extLst>
          </p:cNvPr>
          <p:cNvSpPr/>
          <p:nvPr/>
        </p:nvSpPr>
        <p:spPr>
          <a:xfrm>
            <a:off x="167662" y="4514850"/>
            <a:ext cx="1603987" cy="1057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C96828D9-6595-4C54-C30F-DC15C4D45A83}"/>
              </a:ext>
            </a:extLst>
          </p:cNvPr>
          <p:cNvSpPr/>
          <p:nvPr/>
        </p:nvSpPr>
        <p:spPr>
          <a:xfrm>
            <a:off x="4324331" y="5337174"/>
            <a:ext cx="342900" cy="357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020907-E716-8883-5A1C-6035649440A9}"/>
              </a:ext>
            </a:extLst>
          </p:cNvPr>
          <p:cNvSpPr/>
          <p:nvPr/>
        </p:nvSpPr>
        <p:spPr>
          <a:xfrm>
            <a:off x="3352799" y="5724525"/>
            <a:ext cx="2514599" cy="11334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CE3035-F7E7-42D8-9802-04F9A53D9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67" y="5768627"/>
            <a:ext cx="1238423" cy="25721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228B15-BB2D-CAC8-BCA9-CDB9CA05889D}"/>
              </a:ext>
            </a:extLst>
          </p:cNvPr>
          <p:cNvSpPr/>
          <p:nvPr/>
        </p:nvSpPr>
        <p:spPr>
          <a:xfrm>
            <a:off x="7091951" y="1578524"/>
            <a:ext cx="2514600" cy="37246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0FA29A1-E77A-F415-0B5F-162FC0FF0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81" y="1794255"/>
            <a:ext cx="1171739" cy="2286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426DB5-F67B-C262-980D-468BC4F76D01}"/>
              </a:ext>
            </a:extLst>
          </p:cNvPr>
          <p:cNvSpPr txBox="1"/>
          <p:nvPr/>
        </p:nvSpPr>
        <p:spPr>
          <a:xfrm>
            <a:off x="167662" y="4908566"/>
            <a:ext cx="1603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Purpose: collect users input of Ontology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D4FC83-205F-071A-909A-A145F58CD43A}"/>
              </a:ext>
            </a:extLst>
          </p:cNvPr>
          <p:cNvSpPr txBox="1"/>
          <p:nvPr/>
        </p:nvSpPr>
        <p:spPr>
          <a:xfrm>
            <a:off x="3352799" y="3749593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Purpose: write the Ontology to corresponding place in the file</a:t>
            </a:r>
          </a:p>
          <a:p>
            <a:endParaRPr lang="en-US" sz="1100" dirty="0"/>
          </a:p>
          <a:p>
            <a:r>
              <a:rPr lang="en-US" sz="1100" dirty="0"/>
              <a:t>Input: 4 types of bioinformatic file</a:t>
            </a:r>
          </a:p>
          <a:p>
            <a:endParaRPr lang="en-US" sz="1100" dirty="0"/>
          </a:p>
          <a:p>
            <a:r>
              <a:rPr lang="en-US" sz="1100" dirty="0"/>
              <a:t>Output: modified file and their backups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1F6B2-08F9-2018-4882-0AE133980E1A}"/>
              </a:ext>
            </a:extLst>
          </p:cNvPr>
          <p:cNvSpPr txBox="1"/>
          <p:nvPr/>
        </p:nvSpPr>
        <p:spPr>
          <a:xfrm>
            <a:off x="3352799" y="5986141"/>
            <a:ext cx="251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Purpose: log the Ontology  modification to ontology_changes.csv for CERF to use</a:t>
            </a:r>
          </a:p>
          <a:p>
            <a:endParaRPr lang="en-US" sz="1100" dirty="0"/>
          </a:p>
          <a:p>
            <a:r>
              <a:rPr lang="en-US" sz="1100" dirty="0"/>
              <a:t>Output: update ontology_changes.csv</a:t>
            </a:r>
          </a:p>
          <a:p>
            <a:endParaRPr lang="en-US" sz="1100" dirty="0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DB1E9EAF-439F-E392-C6A2-74D1F338B399}"/>
              </a:ext>
            </a:extLst>
          </p:cNvPr>
          <p:cNvSpPr/>
          <p:nvPr/>
        </p:nvSpPr>
        <p:spPr>
          <a:xfrm>
            <a:off x="5910850" y="2801132"/>
            <a:ext cx="1109076" cy="2572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206B77-BC6A-46BD-E706-F51289E487FA}"/>
              </a:ext>
            </a:extLst>
          </p:cNvPr>
          <p:cNvSpPr txBox="1"/>
          <p:nvPr/>
        </p:nvSpPr>
        <p:spPr>
          <a:xfrm>
            <a:off x="7163976" y="2908972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Detailed Purpose: TBD</a:t>
            </a:r>
          </a:p>
        </p:txBody>
      </p:sp>
      <p:sp>
        <p:nvSpPr>
          <p:cNvPr id="57" name="Title 29">
            <a:extLst>
              <a:ext uri="{FF2B5EF4-FFF2-40B4-BE49-F238E27FC236}">
                <a16:creationId xmlns:a16="http://schemas.microsoft.com/office/drawing/2014/main" id="{970A0257-3B5F-AE55-B805-82C0816FA1DD}"/>
              </a:ext>
            </a:extLst>
          </p:cNvPr>
          <p:cNvSpPr txBox="1">
            <a:spLocks/>
          </p:cNvSpPr>
          <p:nvPr/>
        </p:nvSpPr>
        <p:spPr>
          <a:xfrm>
            <a:off x="1085879" y="831211"/>
            <a:ext cx="2856707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Basic Functionality </a:t>
            </a:r>
          </a:p>
        </p:txBody>
      </p:sp>
      <p:sp>
        <p:nvSpPr>
          <p:cNvPr id="59" name="Title 29">
            <a:extLst>
              <a:ext uri="{FF2B5EF4-FFF2-40B4-BE49-F238E27FC236}">
                <a16:creationId xmlns:a16="http://schemas.microsoft.com/office/drawing/2014/main" id="{F9DF4FB9-40BD-793C-DBDD-71A954D0408C}"/>
              </a:ext>
            </a:extLst>
          </p:cNvPr>
          <p:cNvSpPr txBox="1">
            <a:spLocks/>
          </p:cNvSpPr>
          <p:nvPr/>
        </p:nvSpPr>
        <p:spPr>
          <a:xfrm>
            <a:off x="6992922" y="823780"/>
            <a:ext cx="3322653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Ontology Functionality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95C37F-7582-DED7-2E0F-E5CA520AB59A}"/>
              </a:ext>
            </a:extLst>
          </p:cNvPr>
          <p:cNvSpPr txBox="1"/>
          <p:nvPr/>
        </p:nvSpPr>
        <p:spPr>
          <a:xfrm>
            <a:off x="6082301" y="5530502"/>
            <a:ext cx="628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functions in BLUE BOX have Version0</a:t>
            </a:r>
          </a:p>
          <a:p>
            <a:endParaRPr lang="en-US" dirty="0"/>
          </a:p>
          <a:p>
            <a:r>
              <a:rPr lang="en-US" dirty="0" err="1">
                <a:hlinkClick r:id="rId11"/>
              </a:rPr>
              <a:t>Github</a:t>
            </a:r>
            <a:r>
              <a:rPr lang="en-US" dirty="0"/>
              <a:t> (</a:t>
            </a:r>
            <a:r>
              <a:rPr lang="en-US" dirty="0" err="1"/>
              <a:t>RunyuWU</a:t>
            </a:r>
            <a:r>
              <a:rPr lang="en-US"/>
              <a:t> branch): </a:t>
            </a:r>
            <a:endParaRPr lang="en-US" dirty="0"/>
          </a:p>
          <a:p>
            <a:r>
              <a:rPr lang="en-US" dirty="0"/>
              <a:t>https://github.com/EvanWu19/ExternalOntologyforCERF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29DD85-B0AD-0B99-81C8-E1383C1E663C}"/>
              </a:ext>
            </a:extLst>
          </p:cNvPr>
          <p:cNvSpPr/>
          <p:nvPr/>
        </p:nvSpPr>
        <p:spPr>
          <a:xfrm>
            <a:off x="99139" y="1550855"/>
            <a:ext cx="2047782" cy="2826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05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AA81235-3CE0-716C-50E4-31D62FDCF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091" y="85753"/>
            <a:ext cx="10742613" cy="727075"/>
          </a:xfrm>
        </p:spPr>
        <p:txBody>
          <a:bodyPr/>
          <a:lstStyle/>
          <a:p>
            <a:r>
              <a:rPr lang="en-US" dirty="0"/>
              <a:t>Ontology Functionality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48E38-2919-499D-7A7D-0FF81C9B8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0000" y="6343650"/>
            <a:ext cx="762000" cy="13970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defTabSz="914400">
              <a:spcAft>
                <a:spcPts val="600"/>
              </a:spcAft>
            </a:pPr>
            <a:fld id="{176D288C-CDAA-43CA-9DE4-6641BC7AE8B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4D9652E-FC39-43C8-2776-92B7B5972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" y="1566666"/>
            <a:ext cx="2029108" cy="281026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8CDE0B2-8295-7222-211F-33C4AD14F265}"/>
              </a:ext>
            </a:extLst>
          </p:cNvPr>
          <p:cNvSpPr/>
          <p:nvPr/>
        </p:nvSpPr>
        <p:spPr>
          <a:xfrm rot="16200000">
            <a:off x="2211398" y="2346414"/>
            <a:ext cx="914400" cy="1043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D84697-5C88-2E5C-ACDB-B7FB5CFB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91" y="1888543"/>
            <a:ext cx="1705213" cy="2572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D0E182-A20E-1924-536F-508F8F24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6" y="2347268"/>
            <a:ext cx="1619476" cy="2381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E88435-E54D-5807-8620-FFA65FC0F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93" y="2868091"/>
            <a:ext cx="1476581" cy="2572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BB6167-AE4B-0621-79BE-CD2ECBFD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3" y="3404392"/>
            <a:ext cx="1524213" cy="25721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6EBBCA5-50EA-DF6D-BF80-7EF2EF8DDA03}"/>
              </a:ext>
            </a:extLst>
          </p:cNvPr>
          <p:cNvSpPr/>
          <p:nvPr/>
        </p:nvSpPr>
        <p:spPr>
          <a:xfrm>
            <a:off x="3352799" y="1566666"/>
            <a:ext cx="2514600" cy="372466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0BB8EA2-3CED-E9FE-071F-0D1A539D5F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9" y="4651355"/>
            <a:ext cx="1667108" cy="257211"/>
          </a:xfrm>
          <a:prstGeom prst="rect">
            <a:avLst/>
          </a:prstGeom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739F467F-614B-7BEB-46A9-70346C8A154B}"/>
              </a:ext>
            </a:extLst>
          </p:cNvPr>
          <p:cNvSpPr/>
          <p:nvPr/>
        </p:nvSpPr>
        <p:spPr>
          <a:xfrm>
            <a:off x="1878490" y="5014047"/>
            <a:ext cx="5141436" cy="2572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BCC035-B7D9-C8D0-81E4-236854AE13F6}"/>
              </a:ext>
            </a:extLst>
          </p:cNvPr>
          <p:cNvSpPr/>
          <p:nvPr/>
        </p:nvSpPr>
        <p:spPr>
          <a:xfrm>
            <a:off x="236688" y="4485409"/>
            <a:ext cx="1603987" cy="1057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C96828D9-6595-4C54-C30F-DC15C4D45A83}"/>
              </a:ext>
            </a:extLst>
          </p:cNvPr>
          <p:cNvSpPr/>
          <p:nvPr/>
        </p:nvSpPr>
        <p:spPr>
          <a:xfrm>
            <a:off x="4324331" y="5337174"/>
            <a:ext cx="342900" cy="357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020907-E716-8883-5A1C-6035649440A9}"/>
              </a:ext>
            </a:extLst>
          </p:cNvPr>
          <p:cNvSpPr/>
          <p:nvPr/>
        </p:nvSpPr>
        <p:spPr>
          <a:xfrm>
            <a:off x="3352799" y="5724525"/>
            <a:ext cx="2514599" cy="11334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CE3035-F7E7-42D8-9802-04F9A53D9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67" y="5768627"/>
            <a:ext cx="1238423" cy="25721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228B15-BB2D-CAC8-BCA9-CDB9CA05889D}"/>
              </a:ext>
            </a:extLst>
          </p:cNvPr>
          <p:cNvSpPr/>
          <p:nvPr/>
        </p:nvSpPr>
        <p:spPr>
          <a:xfrm>
            <a:off x="7091951" y="1578524"/>
            <a:ext cx="2514600" cy="37246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0FA29A1-E77A-F415-0B5F-162FC0FF0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81" y="1794255"/>
            <a:ext cx="1171739" cy="2286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426DB5-F67B-C262-980D-468BC4F76D01}"/>
              </a:ext>
            </a:extLst>
          </p:cNvPr>
          <p:cNvSpPr txBox="1"/>
          <p:nvPr/>
        </p:nvSpPr>
        <p:spPr>
          <a:xfrm>
            <a:off x="167662" y="4908566"/>
            <a:ext cx="1603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Purpose: collect users input of Ontology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D4FC83-205F-071A-909A-A145F58CD43A}"/>
              </a:ext>
            </a:extLst>
          </p:cNvPr>
          <p:cNvSpPr txBox="1"/>
          <p:nvPr/>
        </p:nvSpPr>
        <p:spPr>
          <a:xfrm>
            <a:off x="3352799" y="3749593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Purpose: write the Ontology to corresponding place in the file</a:t>
            </a:r>
          </a:p>
          <a:p>
            <a:endParaRPr lang="en-US" sz="1100" dirty="0"/>
          </a:p>
          <a:p>
            <a:r>
              <a:rPr lang="en-US" sz="1100" dirty="0"/>
              <a:t>Input: 4 types of bioinformatic file</a:t>
            </a:r>
          </a:p>
          <a:p>
            <a:endParaRPr lang="en-US" sz="1100" dirty="0"/>
          </a:p>
          <a:p>
            <a:r>
              <a:rPr lang="en-US" sz="1100" dirty="0"/>
              <a:t>Output: modified file and their backups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1F6B2-08F9-2018-4882-0AE133980E1A}"/>
              </a:ext>
            </a:extLst>
          </p:cNvPr>
          <p:cNvSpPr txBox="1"/>
          <p:nvPr/>
        </p:nvSpPr>
        <p:spPr>
          <a:xfrm>
            <a:off x="3352799" y="5986141"/>
            <a:ext cx="251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Purpose: log the Ontology  modification to ontology_changes.csv for CERF to use</a:t>
            </a:r>
          </a:p>
          <a:p>
            <a:endParaRPr lang="en-US" sz="1100" dirty="0"/>
          </a:p>
          <a:p>
            <a:r>
              <a:rPr lang="en-US" sz="1100" dirty="0"/>
              <a:t>Output: update ontology_changes.csv</a:t>
            </a:r>
          </a:p>
          <a:p>
            <a:endParaRPr lang="en-US" sz="1100" dirty="0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DB1E9EAF-439F-E392-C6A2-74D1F338B399}"/>
              </a:ext>
            </a:extLst>
          </p:cNvPr>
          <p:cNvSpPr/>
          <p:nvPr/>
        </p:nvSpPr>
        <p:spPr>
          <a:xfrm>
            <a:off x="5910850" y="2801132"/>
            <a:ext cx="1109076" cy="2572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206B77-BC6A-46BD-E706-F51289E487FA}"/>
              </a:ext>
            </a:extLst>
          </p:cNvPr>
          <p:cNvSpPr txBox="1"/>
          <p:nvPr/>
        </p:nvSpPr>
        <p:spPr>
          <a:xfrm>
            <a:off x="7163976" y="2085658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Detailed Purpose: TBD</a:t>
            </a:r>
          </a:p>
        </p:txBody>
      </p:sp>
      <p:sp>
        <p:nvSpPr>
          <p:cNvPr id="57" name="Title 29">
            <a:extLst>
              <a:ext uri="{FF2B5EF4-FFF2-40B4-BE49-F238E27FC236}">
                <a16:creationId xmlns:a16="http://schemas.microsoft.com/office/drawing/2014/main" id="{970A0257-3B5F-AE55-B805-82C0816FA1DD}"/>
              </a:ext>
            </a:extLst>
          </p:cNvPr>
          <p:cNvSpPr txBox="1">
            <a:spLocks/>
          </p:cNvSpPr>
          <p:nvPr/>
        </p:nvSpPr>
        <p:spPr>
          <a:xfrm>
            <a:off x="1085879" y="831211"/>
            <a:ext cx="2856707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Basic Functionality </a:t>
            </a:r>
          </a:p>
        </p:txBody>
      </p:sp>
      <p:sp>
        <p:nvSpPr>
          <p:cNvPr id="59" name="Title 29">
            <a:extLst>
              <a:ext uri="{FF2B5EF4-FFF2-40B4-BE49-F238E27FC236}">
                <a16:creationId xmlns:a16="http://schemas.microsoft.com/office/drawing/2014/main" id="{F9DF4FB9-40BD-793C-DBDD-71A954D0408C}"/>
              </a:ext>
            </a:extLst>
          </p:cNvPr>
          <p:cNvSpPr txBox="1">
            <a:spLocks/>
          </p:cNvSpPr>
          <p:nvPr/>
        </p:nvSpPr>
        <p:spPr>
          <a:xfrm>
            <a:off x="6992922" y="823780"/>
            <a:ext cx="3322653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Ontology Functionality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95C37F-7582-DED7-2E0F-E5CA520AB59A}"/>
              </a:ext>
            </a:extLst>
          </p:cNvPr>
          <p:cNvSpPr txBox="1"/>
          <p:nvPr/>
        </p:nvSpPr>
        <p:spPr>
          <a:xfrm>
            <a:off x="6082301" y="5530502"/>
            <a:ext cx="628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functions in BLUE BOX have Version0</a:t>
            </a:r>
          </a:p>
          <a:p>
            <a:endParaRPr lang="en-US" dirty="0"/>
          </a:p>
          <a:p>
            <a:r>
              <a:rPr lang="en-US" dirty="0" err="1">
                <a:hlinkClick r:id="rId11"/>
              </a:rPr>
              <a:t>Github</a:t>
            </a:r>
            <a:r>
              <a:rPr lang="en-US" dirty="0"/>
              <a:t> (</a:t>
            </a:r>
            <a:r>
              <a:rPr lang="en-US" dirty="0" err="1"/>
              <a:t>RunyuWU</a:t>
            </a:r>
            <a:r>
              <a:rPr lang="en-US"/>
              <a:t> branch): </a:t>
            </a:r>
            <a:endParaRPr lang="en-US" dirty="0"/>
          </a:p>
          <a:p>
            <a:r>
              <a:rPr lang="en-US" dirty="0"/>
              <a:t>https://github.com/EvanWu19/ExternalOntologyforCERF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29DD85-B0AD-0B99-81C8-E1383C1E663C}"/>
              </a:ext>
            </a:extLst>
          </p:cNvPr>
          <p:cNvSpPr/>
          <p:nvPr/>
        </p:nvSpPr>
        <p:spPr>
          <a:xfrm>
            <a:off x="99139" y="1550855"/>
            <a:ext cx="2047782" cy="2826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91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178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Core Functionality </vt:lpstr>
      <vt:lpstr>Ontology Functionality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Functionality </dc:title>
  <dc:creator>wu runyu</dc:creator>
  <cp:lastModifiedBy>wu runyu</cp:lastModifiedBy>
  <cp:revision>1</cp:revision>
  <dcterms:created xsi:type="dcterms:W3CDTF">2023-09-24T19:57:59Z</dcterms:created>
  <dcterms:modified xsi:type="dcterms:W3CDTF">2023-09-26T03:15:23Z</dcterms:modified>
</cp:coreProperties>
</file>