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94494-ACA8-4F51-95F9-F2E064324BC5}" v="11" dt="2023-10-04T01:00:06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runyu" userId="7d1e79057c4bb344" providerId="LiveId" clId="{D2694494-ACA8-4F51-95F9-F2E064324BC5}"/>
    <pc:docChg chg="undo custSel addSld modSld">
      <pc:chgData name="wu runyu" userId="7d1e79057c4bb344" providerId="LiveId" clId="{D2694494-ACA8-4F51-95F9-F2E064324BC5}" dt="2023-10-04T01:03:39.615" v="1130" actId="1076"/>
      <pc:docMkLst>
        <pc:docMk/>
      </pc:docMkLst>
      <pc:sldChg chg="addSp delSp modSp new mod">
        <pc:chgData name="wu runyu" userId="7d1e79057c4bb344" providerId="LiveId" clId="{D2694494-ACA8-4F51-95F9-F2E064324BC5}" dt="2023-10-04T01:03:39.615" v="1130" actId="1076"/>
        <pc:sldMkLst>
          <pc:docMk/>
          <pc:sldMk cId="2411163344" sldId="256"/>
        </pc:sldMkLst>
        <pc:spChg chg="add mod">
          <ac:chgData name="wu runyu" userId="7d1e79057c4bb344" providerId="LiveId" clId="{D2694494-ACA8-4F51-95F9-F2E064324BC5}" dt="2023-10-04T00:47:57.782" v="52" actId="404"/>
          <ac:spMkLst>
            <pc:docMk/>
            <pc:sldMk cId="2411163344" sldId="256"/>
            <ac:spMk id="6" creationId="{E709AD23-C873-6BD7-94F6-2E714D7B9A6B}"/>
          </ac:spMkLst>
        </pc:spChg>
        <pc:spChg chg="add del">
          <ac:chgData name="wu runyu" userId="7d1e79057c4bb344" providerId="LiveId" clId="{D2694494-ACA8-4F51-95F9-F2E064324BC5}" dt="2023-10-04T00:48:03.058" v="54"/>
          <ac:spMkLst>
            <pc:docMk/>
            <pc:sldMk cId="2411163344" sldId="256"/>
            <ac:spMk id="7" creationId="{5BA1F717-7AA1-EB24-D8CE-505356E9870F}"/>
          </ac:spMkLst>
        </pc:spChg>
        <pc:spChg chg="add mod">
          <ac:chgData name="wu runyu" userId="7d1e79057c4bb344" providerId="LiveId" clId="{D2694494-ACA8-4F51-95F9-F2E064324BC5}" dt="2023-10-04T00:48:51.467" v="128" actId="1076"/>
          <ac:spMkLst>
            <pc:docMk/>
            <pc:sldMk cId="2411163344" sldId="256"/>
            <ac:spMk id="8" creationId="{A78DC243-BDF8-B9CE-66C1-022EBBA27C26}"/>
          </ac:spMkLst>
        </pc:spChg>
        <pc:spChg chg="add mod">
          <ac:chgData name="wu runyu" userId="7d1e79057c4bb344" providerId="LiveId" clId="{D2694494-ACA8-4F51-95F9-F2E064324BC5}" dt="2023-10-04T00:49:36.833" v="220" actId="20577"/>
          <ac:spMkLst>
            <pc:docMk/>
            <pc:sldMk cId="2411163344" sldId="256"/>
            <ac:spMk id="9" creationId="{5B57136F-D0B0-1AFF-2002-76698E7FBDC7}"/>
          </ac:spMkLst>
        </pc:spChg>
        <pc:spChg chg="add mod">
          <ac:chgData name="wu runyu" userId="7d1e79057c4bb344" providerId="LiveId" clId="{D2694494-ACA8-4F51-95F9-F2E064324BC5}" dt="2023-10-04T00:50:19.242" v="312" actId="313"/>
          <ac:spMkLst>
            <pc:docMk/>
            <pc:sldMk cId="2411163344" sldId="256"/>
            <ac:spMk id="10" creationId="{0CE2BF89-DA3E-0066-F626-565A8147B00C}"/>
          </ac:spMkLst>
        </pc:spChg>
        <pc:spChg chg="add mod">
          <ac:chgData name="wu runyu" userId="7d1e79057c4bb344" providerId="LiveId" clId="{D2694494-ACA8-4F51-95F9-F2E064324BC5}" dt="2023-10-04T00:56:56.761" v="392" actId="20577"/>
          <ac:spMkLst>
            <pc:docMk/>
            <pc:sldMk cId="2411163344" sldId="256"/>
            <ac:spMk id="11" creationId="{D79611A5-B5BF-71B4-AF1D-45A5ED2102CE}"/>
          </ac:spMkLst>
        </pc:spChg>
        <pc:spChg chg="add mod">
          <ac:chgData name="wu runyu" userId="7d1e79057c4bb344" providerId="LiveId" clId="{D2694494-ACA8-4F51-95F9-F2E064324BC5}" dt="2023-10-04T00:59:01.209" v="549" actId="20577"/>
          <ac:spMkLst>
            <pc:docMk/>
            <pc:sldMk cId="2411163344" sldId="256"/>
            <ac:spMk id="12" creationId="{BF30EB8C-4F32-ADE7-9FE3-506330C0AD3C}"/>
          </ac:spMkLst>
        </pc:spChg>
        <pc:spChg chg="add mod">
          <ac:chgData name="wu runyu" userId="7d1e79057c4bb344" providerId="LiveId" clId="{D2694494-ACA8-4F51-95F9-F2E064324BC5}" dt="2023-10-04T01:00:02.612" v="635" actId="20577"/>
          <ac:spMkLst>
            <pc:docMk/>
            <pc:sldMk cId="2411163344" sldId="256"/>
            <ac:spMk id="13" creationId="{F6D8A454-DCFD-CE29-572D-0745CE527D5B}"/>
          </ac:spMkLst>
        </pc:spChg>
        <pc:spChg chg="add mod">
          <ac:chgData name="wu runyu" userId="7d1e79057c4bb344" providerId="LiveId" clId="{D2694494-ACA8-4F51-95F9-F2E064324BC5}" dt="2023-10-04T01:03:39.615" v="1130" actId="1076"/>
          <ac:spMkLst>
            <pc:docMk/>
            <pc:sldMk cId="2411163344" sldId="256"/>
            <ac:spMk id="14" creationId="{F94264FD-12FB-1F2F-C92A-3CB51FA73AB0}"/>
          </ac:spMkLst>
        </pc:spChg>
        <pc:picChg chg="add mod">
          <ac:chgData name="wu runyu" userId="7d1e79057c4bb344" providerId="LiveId" clId="{D2694494-ACA8-4F51-95F9-F2E064324BC5}" dt="2023-10-04T00:58:26.546" v="508" actId="1076"/>
          <ac:picMkLst>
            <pc:docMk/>
            <pc:sldMk cId="2411163344" sldId="256"/>
            <ac:picMk id="5" creationId="{A6385FC7-8732-81EA-3CB6-CC8537A08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A854-6A40-195B-C985-ED5D77083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07E0-150A-F44F-12DB-632DDA956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84F4-A0E8-85B5-63C2-38CC779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F87D-FE74-7EA1-E84B-0D17BA1E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8AFD-337F-FB95-3CF0-E50BD64F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BA50-E17E-5127-CB75-4ECB4D35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ACB0-D859-B4D8-C6B6-858910E5A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AA96-2122-8397-EB91-2CED900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E6FF-88EA-14A2-FD79-8E3F2657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8688-DE10-88CD-C732-EB58DAEF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9A53-2D5C-FCCF-A5AD-2181EAE6D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73562-330B-0F77-CC43-5A6AA869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40C1-20B9-4947-6755-3507BA00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970B-1D09-C6A8-BC18-02316408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92DB-3CB1-60E1-4CE5-68CBF531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94C2-EDB0-3B5B-B781-0F2A476E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8CDF-E8A6-1CC2-F4D0-CB2CDE94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16A7-6EAE-3171-AF81-9917963A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AD83-5777-0AC4-8FD9-6CA68F36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BE06-9D13-72A9-315B-4F7A33B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374E-49C6-16E8-C47B-1A42B648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1751-B75C-D81C-7909-F2BFA470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5791-8D56-186A-3C7D-DA5B582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247E-716E-D794-415D-1915D1DC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B565-514C-7177-7E13-EBB5D78D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20FC-61B3-0EE7-2D32-C1F55B1D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052-FA9D-D866-723F-0CF1DAA7F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3AA9-16C8-8FB9-FD63-975DBE0C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E3B25-D081-F8BB-0A17-A2CB1CA3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0EE41-E732-79D2-30CE-9AA07E6F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BD69-A514-6A27-BFAA-DF44727C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609F-E093-0246-9B06-331CB4DE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2DB-6582-C8B6-778B-0C672A12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87A7B-64EB-3F7F-3C6A-3916341CD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B4191-24B0-0EDE-B24B-95F8912A6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6B976-E3FF-0EEA-11F3-18BE88648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980DD-51A3-B007-84B1-13F9D014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21E35-6042-E3CA-8745-D796A3BC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4B6F2-F060-726B-B104-8A6DFD5D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3D7A-E457-E8EE-A52F-D4800CB3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90C5-536D-F8A5-8C38-796ADF7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CBD32-7991-7290-BAE2-0279CC66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24B22-47F5-1CC0-500E-33E26530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4FE30-BEF0-1A84-120F-6EA4603C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0C8B-551F-FE1D-7D54-802537A0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CBA5-8D18-5ACF-342D-97D752DB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0234-AA77-9847-C54B-9B6B4958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969A-D434-EC5E-E66C-7FAD550E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BB7DF-7C73-1740-9D49-D7AA3B59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A867-3A87-6A64-094B-7024E2C7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70A6-4263-2A60-B31C-E95CB2F1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5188-62B2-4F77-5630-67DAFC6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FA91-E012-2209-260C-30106C7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2CDD4-206A-8EA6-EB61-5519841F7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8C023-2471-5D90-4CFE-50010983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7A5B-6D5C-D4AA-E0C9-761604D6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F3C0-6C72-6A2C-F022-739BC5F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94CF5-84D7-67D6-26A3-289EE916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A2030-CA62-4ECA-9090-96255AB0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DF42-02FC-CD17-5A42-BD2A9E38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7D6A-F559-6484-AB1F-EB955AB0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3AE6-7B6D-4E84-B238-049296AA595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EED4-50AB-3264-AD96-3E232556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88CA-416B-0378-EEDC-4FE1F3CC9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98C7-7F9D-47B5-BC38-1144E825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5FF-5556-9C96-9E7B-162C126CE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EC64-056F-C034-6587-7E0EFA58C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385FC7-8732-81EA-3CB6-CC8537A0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9AD23-C873-6BD7-94F6-2E714D7B9A6B}"/>
              </a:ext>
            </a:extLst>
          </p:cNvPr>
          <p:cNvSpPr txBox="1"/>
          <p:nvPr/>
        </p:nvSpPr>
        <p:spPr>
          <a:xfrm>
            <a:off x="7529804" y="706994"/>
            <a:ext cx="3287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1. Select File user want to modify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DC243-BDF8-B9CE-66C1-022EBBA27C26}"/>
              </a:ext>
            </a:extLst>
          </p:cNvPr>
          <p:cNvSpPr txBox="1"/>
          <p:nvPr/>
        </p:nvSpPr>
        <p:spPr>
          <a:xfrm>
            <a:off x="6775704" y="1821806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User can input their own ontology term, or search term for </a:t>
            </a:r>
            <a:r>
              <a:rPr lang="en-US" sz="1200" dirty="0" err="1">
                <a:solidFill>
                  <a:srgbClr val="FF0000"/>
                </a:solidFill>
              </a:rPr>
              <a:t>bioportal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7136F-D0B0-1AFF-2002-76698E7FBDC7}"/>
              </a:ext>
            </a:extLst>
          </p:cNvPr>
          <p:cNvSpPr txBox="1"/>
          <p:nvPr/>
        </p:nvSpPr>
        <p:spPr>
          <a:xfrm>
            <a:off x="6964680" y="2237175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3. User input search text for the ontology they want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2BF89-DA3E-0066-F626-565A8147B00C}"/>
              </a:ext>
            </a:extLst>
          </p:cNvPr>
          <p:cNvSpPr txBox="1"/>
          <p:nvPr/>
        </p:nvSpPr>
        <p:spPr>
          <a:xfrm>
            <a:off x="6775704" y="2614437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4. Click “Search” will update the dropdown below based on input in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611A5-B5BF-71B4-AF1D-45A5ED2102CE}"/>
              </a:ext>
            </a:extLst>
          </p:cNvPr>
          <p:cNvSpPr txBox="1"/>
          <p:nvPr/>
        </p:nvSpPr>
        <p:spPr>
          <a:xfrm>
            <a:off x="7859268" y="2946998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5. Show the dropdown of ontologies matched to input in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0EB8C-4F32-ADE7-9FE3-506330C0AD3C}"/>
              </a:ext>
            </a:extLst>
          </p:cNvPr>
          <p:cNvSpPr txBox="1"/>
          <p:nvPr/>
        </p:nvSpPr>
        <p:spPr>
          <a:xfrm>
            <a:off x="6074664" y="3410536"/>
            <a:ext cx="611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6. Click “submit” will use input in 2 do term search through API in ontology selected in input 5. Result will showed in dropdown below.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8A454-DCFD-CE29-572D-0745CE527D5B}"/>
              </a:ext>
            </a:extLst>
          </p:cNvPr>
          <p:cNvSpPr txBox="1"/>
          <p:nvPr/>
        </p:nvSpPr>
        <p:spPr>
          <a:xfrm>
            <a:off x="6074664" y="3988145"/>
            <a:ext cx="611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7. Select the exact Ontology terms user want to use,  definition will show below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264FD-12FB-1F2F-C92A-3CB51FA73AB0}"/>
              </a:ext>
            </a:extLst>
          </p:cNvPr>
          <p:cNvSpPr txBox="1"/>
          <p:nvPr/>
        </p:nvSpPr>
        <p:spPr>
          <a:xfrm>
            <a:off x="6074664" y="5643174"/>
            <a:ext cx="611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8. Click “Add Ontology to file”, depending on if use input in 7. If user selected something in 7, the accordingly ID will be added to bioinformatic file, and a Jason file related to it will be created in the folder of the bioinformatic file; if user did not select anything in 7, the input in 2 will be added to bioinformatic file. The bioinformatic file will be backed up, and the csv log file will be updated.</a:t>
            </a:r>
          </a:p>
        </p:txBody>
      </p:sp>
    </p:spTree>
    <p:extLst>
      <p:ext uri="{BB962C8B-B14F-4D97-AF65-F5344CB8AC3E}">
        <p14:creationId xmlns:p14="http://schemas.microsoft.com/office/powerpoint/2010/main" val="241116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runyu</dc:creator>
  <cp:lastModifiedBy>wu runyu</cp:lastModifiedBy>
  <cp:revision>1</cp:revision>
  <dcterms:created xsi:type="dcterms:W3CDTF">2023-10-04T00:46:53Z</dcterms:created>
  <dcterms:modified xsi:type="dcterms:W3CDTF">2023-10-04T01:03:43Z</dcterms:modified>
</cp:coreProperties>
</file>