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5" r:id="rId6"/>
    <p:sldId id="262" r:id="rId7"/>
    <p:sldId id="260" r:id="rId8"/>
    <p:sldId id="259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0C968-5FE4-4407-83D7-A87239DCF1D1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6A2DB-7A5C-46EE-9793-53E759E00E5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6A2DB-7A5C-46EE-9793-53E759E00E5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PD project</a:t>
            </a:r>
            <a:br>
              <a:rPr lang="en-US" altLang="zh-TW" dirty="0" smtClean="0"/>
            </a:br>
            <a:r>
              <a:rPr lang="zh-TW" altLang="en-US" dirty="0" smtClean="0"/>
              <a:t>連線</a:t>
            </a:r>
            <a:r>
              <a:rPr lang="en-US" altLang="zh-TW" dirty="0" err="1" smtClean="0"/>
              <a:t>blackJack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賴柏霖、林奇宥、徐紹軒、張凱庭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73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緣起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714620"/>
            <a:ext cx="9144000" cy="1500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為什麼我們要做連線</a:t>
            </a:r>
            <a:r>
              <a:rPr lang="en-US" altLang="zh-TW" sz="4400" dirty="0" err="1" smtClean="0">
                <a:latin typeface="標楷體" pitchFamily="65" charset="-120"/>
                <a:ea typeface="標楷體" pitchFamily="65" charset="-120"/>
              </a:rPr>
              <a:t>BlackJack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呢</a:t>
            </a:r>
            <a:r>
              <a:rPr lang="en-US" altLang="zh-TW" sz="4400" dirty="0" smtClean="0">
                <a:latin typeface="標楷體" pitchFamily="65" charset="-120"/>
                <a:ea typeface="標楷體" pitchFamily="65" charset="-120"/>
              </a:rPr>
              <a:t>?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26" name="AutoShape 2" descr="「電腦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73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問題</a:t>
            </a:r>
            <a:r>
              <a:rPr lang="en-US" altLang="zh-TW" sz="5400" dirty="0" smtClean="0"/>
              <a:t>1!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714620"/>
            <a:ext cx="9144000" cy="1500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要怎麼連線呢</a:t>
            </a:r>
            <a:r>
              <a:rPr lang="en-US" altLang="zh-TW" sz="4400" dirty="0" smtClean="0">
                <a:latin typeface="標楷體" pitchFamily="65" charset="-120"/>
                <a:ea typeface="標楷體" pitchFamily="65" charset="-120"/>
              </a:rPr>
              <a:t>?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26" name="AutoShape 2" descr="「電腦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Socket?</a:t>
            </a:r>
            <a:endParaRPr lang="zh-TW" altLang="en-US" dirty="0"/>
          </a:p>
        </p:txBody>
      </p:sp>
      <p:pic>
        <p:nvPicPr>
          <p:cNvPr id="4" name="圖片 3" descr="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786058"/>
            <a:ext cx="2143140" cy="1457650"/>
          </a:xfrm>
          <a:prstGeom prst="rect">
            <a:avLst/>
          </a:prstGeom>
        </p:spPr>
      </p:pic>
      <p:pic>
        <p:nvPicPr>
          <p:cNvPr id="5" name="圖片 4" descr="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2786058"/>
            <a:ext cx="2143140" cy="14576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85852" y="2000240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Server</a:t>
            </a:r>
            <a:endParaRPr lang="zh-TW" altLang="en-US" sz="4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15074" y="2000240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Client</a:t>
            </a:r>
            <a:endParaRPr lang="zh-TW" altLang="en-US" sz="4000" dirty="0"/>
          </a:p>
        </p:txBody>
      </p:sp>
      <p:sp>
        <p:nvSpPr>
          <p:cNvPr id="8" name="向下箭號 7"/>
          <p:cNvSpPr/>
          <p:nvPr/>
        </p:nvSpPr>
        <p:spPr>
          <a:xfrm rot="16200000">
            <a:off x="4411265" y="2446728"/>
            <a:ext cx="500066" cy="1321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5400000">
            <a:off x="4339826" y="3089670"/>
            <a:ext cx="500066" cy="1321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28992" y="250030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write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00628" y="392906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write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72066" y="250030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read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57554" y="39290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read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 socket connection</a:t>
            </a:r>
            <a:endParaRPr lang="zh-TW" altLang="en-US" dirty="0"/>
          </a:p>
        </p:txBody>
      </p:sp>
      <p:pic>
        <p:nvPicPr>
          <p:cNvPr id="24" name="圖片 3" descr="03-03-02Socket程式的作業流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375" y="1468438"/>
            <a:ext cx="7072313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線單箭頭接點 24"/>
          <p:cNvCxnSpPr/>
          <p:nvPr/>
        </p:nvCxnSpPr>
        <p:spPr>
          <a:xfrm>
            <a:off x="3028950" y="4095750"/>
            <a:ext cx="331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4"/>
          <p:cNvSpPr txBox="1">
            <a:spLocks noChangeArrowheads="1"/>
          </p:cNvSpPr>
          <p:nvPr/>
        </p:nvSpPr>
        <p:spPr bwMode="auto">
          <a:xfrm>
            <a:off x="4452938" y="3619500"/>
            <a:ext cx="1008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連線請求</a:t>
            </a:r>
          </a:p>
        </p:txBody>
      </p:sp>
      <p:sp>
        <p:nvSpPr>
          <p:cNvPr id="27" name="文字方塊 7"/>
          <p:cNvSpPr txBox="1">
            <a:spLocks noChangeArrowheads="1"/>
          </p:cNvSpPr>
          <p:nvPr/>
        </p:nvSpPr>
        <p:spPr bwMode="auto">
          <a:xfrm>
            <a:off x="4418013" y="4095750"/>
            <a:ext cx="1008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連線建立</a:t>
            </a:r>
          </a:p>
        </p:txBody>
      </p:sp>
      <p:sp>
        <p:nvSpPr>
          <p:cNvPr id="28" name="橢圓形圖說文字 27"/>
          <p:cNvSpPr/>
          <p:nvPr/>
        </p:nvSpPr>
        <p:spPr>
          <a:xfrm>
            <a:off x="3348038" y="2771775"/>
            <a:ext cx="2024062" cy="725488"/>
          </a:xfrm>
          <a:prstGeom prst="wedgeEllipseCallout">
            <a:avLst>
              <a:gd name="adj1" fmla="val -75399"/>
              <a:gd name="adj2" fmla="val 821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chemeClr val="bg1"/>
                </a:solidFill>
              </a:rPr>
              <a:t>Block</a:t>
            </a:r>
            <a:r>
              <a:rPr lang="zh-TW" altLang="en-US" sz="1400" dirty="0">
                <a:solidFill>
                  <a:schemeClr val="bg1"/>
                </a:solidFill>
              </a:rPr>
              <a:t>住</a:t>
            </a:r>
            <a:r>
              <a:rPr lang="en-US" altLang="zh-TW" sz="1400" dirty="0">
                <a:solidFill>
                  <a:schemeClr val="bg1"/>
                </a:solidFill>
              </a:rPr>
              <a:t>,</a:t>
            </a:r>
            <a:r>
              <a:rPr lang="zh-TW" altLang="en-US" sz="1400" dirty="0">
                <a:solidFill>
                  <a:schemeClr val="bg1"/>
                </a:solidFill>
              </a:rPr>
              <a:t>等待</a:t>
            </a:r>
            <a:r>
              <a:rPr lang="en-US" altLang="zh-TW" sz="1400" dirty="0">
                <a:solidFill>
                  <a:schemeClr val="bg1"/>
                </a:solidFill>
              </a:rPr>
              <a:t>client </a:t>
            </a:r>
            <a:r>
              <a:rPr lang="zh-TW" altLang="en-US" sz="1400" dirty="0">
                <a:solidFill>
                  <a:schemeClr val="bg1"/>
                </a:solidFill>
              </a:rPr>
              <a:t>端的連線請求</a:t>
            </a:r>
          </a:p>
        </p:txBody>
      </p:sp>
      <p:sp>
        <p:nvSpPr>
          <p:cNvPr id="29" name="文字方塊 10"/>
          <p:cNvSpPr txBox="1">
            <a:spLocks noChangeArrowheads="1"/>
          </p:cNvSpPr>
          <p:nvPr/>
        </p:nvSpPr>
        <p:spPr bwMode="auto">
          <a:xfrm>
            <a:off x="4181475" y="4878388"/>
            <a:ext cx="1008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資料傳輸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73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問題</a:t>
            </a:r>
            <a:r>
              <a:rPr lang="en-US" altLang="zh-TW" sz="5400" dirty="0" smtClean="0"/>
              <a:t>2!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714620"/>
            <a:ext cx="9144000" cy="1500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如果我想要很多電腦連線呢</a:t>
            </a:r>
            <a:r>
              <a:rPr lang="en-US" altLang="zh-TW" sz="4400" dirty="0" smtClean="0">
                <a:latin typeface="標楷體" pitchFamily="65" charset="-120"/>
                <a:ea typeface="標楷體" pitchFamily="65" charset="-120"/>
              </a:rPr>
              <a:t>?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26" name="AutoShape 2" descr="「電腦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Thread?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685792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原本我們寫的程式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857752" y="1571612"/>
            <a:ext cx="3829048" cy="6857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zh-TW" altLang="en-US" sz="2800" dirty="0" smtClean="0"/>
              <a:t>加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了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的程式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圖片 4" descr="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857496"/>
            <a:ext cx="3805789" cy="2138370"/>
          </a:xfrm>
          <a:prstGeom prst="rect">
            <a:avLst/>
          </a:prstGeom>
        </p:spPr>
      </p:pic>
      <p:pic>
        <p:nvPicPr>
          <p:cNvPr id="6" name="圖片 5" descr="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2857496"/>
            <a:ext cx="3805789" cy="2138370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2071670" y="2285992"/>
            <a:ext cx="214314" cy="6429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2071670" y="3000372"/>
            <a:ext cx="214314" cy="6429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2071670" y="4714884"/>
            <a:ext cx="214314" cy="6429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形箭號 10"/>
          <p:cNvSpPr/>
          <p:nvPr/>
        </p:nvSpPr>
        <p:spPr>
          <a:xfrm rot="7544544" flipH="1">
            <a:off x="1597658" y="3784652"/>
            <a:ext cx="1000132" cy="9286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7280"/>
              <a:gd name="adj5" fmla="val 1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2071670" y="5429264"/>
            <a:ext cx="214314" cy="6429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6500826" y="2285992"/>
            <a:ext cx="214314" cy="6429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6179355" y="5036355"/>
            <a:ext cx="714380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6237012">
            <a:off x="6047992" y="3337140"/>
            <a:ext cx="714380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3233342">
            <a:off x="6797905" y="3244933"/>
            <a:ext cx="714380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7341939">
            <a:off x="6596117" y="4145411"/>
            <a:ext cx="952423" cy="2421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5400000">
            <a:off x="6036479" y="4250537"/>
            <a:ext cx="714380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5400000">
            <a:off x="6179355" y="5893611"/>
            <a:ext cx="714380" cy="214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0" dirty="0" smtClean="0">
                <a:effectLst/>
              </a:rPr>
              <a:t>Multi-threaded Client/Server Socket</a:t>
            </a:r>
            <a:endParaRPr lang="zh-TW" altLang="en-US" dirty="0"/>
          </a:p>
        </p:txBody>
      </p:sp>
      <p:pic>
        <p:nvPicPr>
          <p:cNvPr id="4" name="圖片 3" descr="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786058"/>
            <a:ext cx="2143140" cy="1457650"/>
          </a:xfrm>
          <a:prstGeom prst="rect">
            <a:avLst/>
          </a:prstGeom>
        </p:spPr>
      </p:pic>
      <p:pic>
        <p:nvPicPr>
          <p:cNvPr id="5" name="圖片 4" descr="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2071678"/>
            <a:ext cx="2143140" cy="14576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85852" y="2000240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Server</a:t>
            </a:r>
            <a:endParaRPr lang="zh-TW" altLang="en-US" sz="4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15074" y="1357298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Client</a:t>
            </a:r>
            <a:endParaRPr lang="zh-TW" altLang="en-US" sz="4000" dirty="0"/>
          </a:p>
        </p:txBody>
      </p:sp>
      <p:sp>
        <p:nvSpPr>
          <p:cNvPr id="8" name="向下箭號 7"/>
          <p:cNvSpPr/>
          <p:nvPr/>
        </p:nvSpPr>
        <p:spPr>
          <a:xfrm rot="14560209">
            <a:off x="4771178" y="2138144"/>
            <a:ext cx="283062" cy="2068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57752" y="164305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write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857752" y="614364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write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00430" y="235743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read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86050" y="478632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read</a:t>
            </a:r>
            <a:endParaRPr lang="zh-TW" altLang="en-US" sz="2400" dirty="0"/>
          </a:p>
        </p:txBody>
      </p:sp>
      <p:pic>
        <p:nvPicPr>
          <p:cNvPr id="14" name="圖片 13" descr="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5143512"/>
            <a:ext cx="2143140" cy="14576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143636" y="4429132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Client</a:t>
            </a:r>
            <a:endParaRPr lang="zh-TW" altLang="en-US" sz="4000" dirty="0"/>
          </a:p>
        </p:txBody>
      </p:sp>
      <p:sp>
        <p:nvSpPr>
          <p:cNvPr id="16" name="向下箭號 15"/>
          <p:cNvSpPr/>
          <p:nvPr/>
        </p:nvSpPr>
        <p:spPr>
          <a:xfrm rot="18963524">
            <a:off x="4535583" y="4023534"/>
            <a:ext cx="283062" cy="2068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rot="3734020">
            <a:off x="4625616" y="1573126"/>
            <a:ext cx="283062" cy="2068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8139801">
            <a:off x="4254272" y="4376455"/>
            <a:ext cx="283062" cy="2068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/>
      <p:bldP spid="11" grpId="0"/>
      <p:bldP spid="12" grpId="0"/>
      <p:bldP spid="13" grpId="0"/>
      <p:bldP spid="15" grpId="0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Demo Time!!</a:t>
            </a:r>
            <a:endParaRPr lang="zh-TW" altLang="en-US" sz="5400" dirty="0"/>
          </a:p>
        </p:txBody>
      </p:sp>
      <p:sp>
        <p:nvSpPr>
          <p:cNvPr id="1026" name="AutoShape 2" descr="「電腦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293</TotalTime>
  <Words>95</Words>
  <Application>Microsoft Office PowerPoint</Application>
  <PresentationFormat>如螢幕大小 (4:3)</PresentationFormat>
  <Paragraphs>34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鋒芒</vt:lpstr>
      <vt:lpstr>PD project 連線blackJack</vt:lpstr>
      <vt:lpstr>緣起</vt:lpstr>
      <vt:lpstr>問題1!</vt:lpstr>
      <vt:lpstr>What’s Socket?</vt:lpstr>
      <vt:lpstr>TCP socket connection</vt:lpstr>
      <vt:lpstr>問題2!</vt:lpstr>
      <vt:lpstr>What’s Thread?</vt:lpstr>
      <vt:lpstr>Multi-threaded Client/Server Socket</vt:lpstr>
      <vt:lpstr>Demo Time!!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 project 連線blackJack</dc:title>
  <dc:creator>林奇宥</dc:creator>
  <cp:lastModifiedBy>林奇宥</cp:lastModifiedBy>
  <cp:revision>5</cp:revision>
  <dcterms:created xsi:type="dcterms:W3CDTF">2016-06-19T19:07:58Z</dcterms:created>
  <dcterms:modified xsi:type="dcterms:W3CDTF">2016-06-20T09:12:49Z</dcterms:modified>
</cp:coreProperties>
</file>