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44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06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3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68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83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1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86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02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78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1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73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24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21080" y="1120140"/>
            <a:ext cx="372618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雲朵形 3"/>
          <p:cNvSpPr/>
          <p:nvPr/>
        </p:nvSpPr>
        <p:spPr>
          <a:xfrm>
            <a:off x="6493483" y="843331"/>
            <a:ext cx="3374417" cy="2181809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	API SERVER</a:t>
            </a:r>
          </a:p>
          <a:p>
            <a:pPr algn="ctr"/>
            <a:r>
              <a:rPr lang="en-US" altLang="zh-TW" dirty="0" smtClean="0"/>
              <a:t>	(Web APP)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129004" y="1203649"/>
            <a:ext cx="2677886" cy="1334278"/>
          </a:xfrm>
          <a:prstGeom prst="roundRect">
            <a:avLst>
              <a:gd name="adj" fmla="val 131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Console APP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 rot="5400000">
            <a:off x="3559628" y="1544216"/>
            <a:ext cx="1334278" cy="653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708918" y="1455576"/>
            <a:ext cx="289249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3708918" y="1896446"/>
            <a:ext cx="289249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628294" y="1455576"/>
            <a:ext cx="2557366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0800000">
            <a:off x="4628293" y="1896446"/>
            <a:ext cx="2557366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 rot="16200000">
            <a:off x="6920046" y="1544215"/>
            <a:ext cx="1334278" cy="65314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822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21079" y="1120140"/>
            <a:ext cx="438580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雲朵形 3"/>
          <p:cNvSpPr/>
          <p:nvPr/>
        </p:nvSpPr>
        <p:spPr>
          <a:xfrm>
            <a:off x="6493483" y="843331"/>
            <a:ext cx="3374417" cy="2181809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	API SERVER</a:t>
            </a:r>
          </a:p>
          <a:p>
            <a:pPr algn="ctr"/>
            <a:r>
              <a:rPr lang="en-US" altLang="zh-TW" dirty="0" smtClean="0"/>
              <a:t>	(Web APP)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129004" y="1203649"/>
            <a:ext cx="2677886" cy="1334278"/>
          </a:xfrm>
          <a:prstGeom prst="roundRect">
            <a:avLst>
              <a:gd name="adj" fmla="val 131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Console APP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 rot="5400000">
            <a:off x="3919283" y="1184561"/>
            <a:ext cx="1334278" cy="13724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708918" y="1455576"/>
            <a:ext cx="289249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3708918" y="1896446"/>
            <a:ext cx="289249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191524" y="1455576"/>
            <a:ext cx="1994136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0800000">
            <a:off x="5191523" y="1896446"/>
            <a:ext cx="1994136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 rot="5400000">
            <a:off x="4310136" y="1649511"/>
            <a:ext cx="1186201" cy="4652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 Contracts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 rot="16200000">
            <a:off x="6777482" y="1649512"/>
            <a:ext cx="1186201" cy="4652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 Contracts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39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21079" y="1120140"/>
            <a:ext cx="438580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雲朵形 3"/>
          <p:cNvSpPr/>
          <p:nvPr/>
        </p:nvSpPr>
        <p:spPr>
          <a:xfrm>
            <a:off x="6493483" y="843331"/>
            <a:ext cx="3374417" cy="2181809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	API SERVER</a:t>
            </a:r>
          </a:p>
          <a:p>
            <a:pPr algn="ctr"/>
            <a:r>
              <a:rPr lang="en-US" altLang="zh-TW" dirty="0" smtClean="0"/>
              <a:t>	(Web APP)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129004" y="1203649"/>
            <a:ext cx="2388636" cy="1334278"/>
          </a:xfrm>
          <a:prstGeom prst="roundRect">
            <a:avLst>
              <a:gd name="adj" fmla="val 131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Console APP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 rot="5400000">
            <a:off x="3817864" y="1083142"/>
            <a:ext cx="1334278" cy="157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484559" y="1455576"/>
            <a:ext cx="289249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3484559" y="1896446"/>
            <a:ext cx="289249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191524" y="1455576"/>
            <a:ext cx="1994136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0800000">
            <a:off x="5191523" y="1896446"/>
            <a:ext cx="1994136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 rot="5400000">
            <a:off x="4310136" y="1649511"/>
            <a:ext cx="1186201" cy="4652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 Contracts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 rot="16200000">
            <a:off x="6777482" y="1649512"/>
            <a:ext cx="1186201" cy="4652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 Contracts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 rot="5400000">
            <a:off x="2620881" y="1649513"/>
            <a:ext cx="1186201" cy="4652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 Contracts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 rot="16200000">
            <a:off x="3468993" y="1649514"/>
            <a:ext cx="1186201" cy="4652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 Contracts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78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</Words>
  <Application>Microsoft Office PowerPoint</Application>
  <PresentationFormat>寬螢幕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6</cp:revision>
  <dcterms:created xsi:type="dcterms:W3CDTF">2016-10-22T18:56:13Z</dcterms:created>
  <dcterms:modified xsi:type="dcterms:W3CDTF">2016-10-23T08:35:42Z</dcterms:modified>
</cp:coreProperties>
</file>