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44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06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68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3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1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86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0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78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1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3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5364-0F25-45A5-9618-0E7BE37D536C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AB6D-613E-4CE2-9100-C6EF60B7F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24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21080" y="1120140"/>
            <a:ext cx="372618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雲朵形 3"/>
          <p:cNvSpPr/>
          <p:nvPr/>
        </p:nvSpPr>
        <p:spPr>
          <a:xfrm>
            <a:off x="6568750" y="970385"/>
            <a:ext cx="2771191" cy="1800807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smtClean="0"/>
              <a:t>Web APP)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129004" y="1203649"/>
            <a:ext cx="2677886" cy="1334278"/>
          </a:xfrm>
          <a:prstGeom prst="roundRect">
            <a:avLst>
              <a:gd name="adj" fmla="val 131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Console APP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 rot="5400000">
            <a:off x="3559628" y="1544216"/>
            <a:ext cx="1334278" cy="653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708918" y="1455576"/>
            <a:ext cx="289249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3708918" y="1896446"/>
            <a:ext cx="289249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628294" y="1455576"/>
            <a:ext cx="2557366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0800000">
            <a:off x="4628293" y="1896446"/>
            <a:ext cx="2557366" cy="3312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2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2</cp:revision>
  <dcterms:created xsi:type="dcterms:W3CDTF">2016-10-22T18:56:13Z</dcterms:created>
  <dcterms:modified xsi:type="dcterms:W3CDTF">2016-10-22T18:59:47Z</dcterms:modified>
</cp:coreProperties>
</file>