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2631FB3-7235-436D-8AE1-C483AE8DB51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sales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B169639-8FD6-4CDB-9E18-17D4437E231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04/02/2022 18:57:26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dashboard" id="2" name="slide2">
            <a:extLst>
              <a:ext uri="{FF2B5EF4-FFF2-40B4-BE49-F238E27FC236}">
                <a16:creationId xmlns:a16="http://schemas.microsoft.com/office/drawing/2014/main" id="{CAF459D1-AEF3-4932-87A7-F737C8B46A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2022-02-04T15:57:27Z</dcterms:created>
  <dcterms:modified xsi:type="dcterms:W3CDTF">2022-02-04T15:57:27Z</dcterms:modified>
</cp:coreProperties>
</file>