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E5081B-C4B2-45D0-A454-79562E6F0E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1DCC76-AA03-4AB2-AA47-F5DB8CDA95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04/02/2022 18:56:26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story 1" id="2" name="slide2">
            <a:extLst>
              <a:ext uri="{FF2B5EF4-FFF2-40B4-BE49-F238E27FC236}">
                <a16:creationId xmlns:a16="http://schemas.microsoft.com/office/drawing/2014/main" id="{B9D62ADB-3B11-4946-880D-DDB32CCBCF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story 2" id="3" name="slide3">
            <a:extLst>
              <a:ext uri="{FF2B5EF4-FFF2-40B4-BE49-F238E27FC236}">
                <a16:creationId xmlns:a16="http://schemas.microsoft.com/office/drawing/2014/main" id="{182007D5-7743-449C-81A9-59A2ECC22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story 3" id="4" name="slide4">
            <a:extLst>
              <a:ext uri="{FF2B5EF4-FFF2-40B4-BE49-F238E27FC236}">
                <a16:creationId xmlns:a16="http://schemas.microsoft.com/office/drawing/2014/main" id="{617D8DB4-5FA6-4F44-88E7-05153F51AB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story 4" id="5" name="slide5">
            <a:extLst>
              <a:ext uri="{FF2B5EF4-FFF2-40B4-BE49-F238E27FC236}">
                <a16:creationId xmlns:a16="http://schemas.microsoft.com/office/drawing/2014/main" id="{B0F9125A-2B41-43F1-AA80-D4C308A9E9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2022-02-04T15:56:28Z</dcterms:created>
  <dcterms:modified xsi:type="dcterms:W3CDTF">2022-02-04T15:56:28Z</dcterms:modified>
</cp:coreProperties>
</file>