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5" r:id="rId5"/>
    <p:sldId id="259" r:id="rId6"/>
    <p:sldId id="262" r:id="rId7"/>
    <p:sldId id="261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A1CA-B3A3-49C9-8C3E-7F222683CA25}" type="datetimeFigureOut">
              <a:rPr lang="en-ID" smtClean="0"/>
              <a:t>03/08/2023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72DA-4054-4ABE-8D46-490806C0ECA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629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A1CA-B3A3-49C9-8C3E-7F222683CA25}" type="datetimeFigureOut">
              <a:rPr lang="en-ID" smtClean="0"/>
              <a:t>03/08/2023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72DA-4054-4ABE-8D46-490806C0ECA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974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A1CA-B3A3-49C9-8C3E-7F222683CA25}" type="datetimeFigureOut">
              <a:rPr lang="en-ID" smtClean="0"/>
              <a:t>03/08/2023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72DA-4054-4ABE-8D46-490806C0ECAD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3478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A1CA-B3A3-49C9-8C3E-7F222683CA25}" type="datetimeFigureOut">
              <a:rPr lang="en-ID" smtClean="0"/>
              <a:t>03/08/2023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72DA-4054-4ABE-8D46-490806C0ECA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9774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A1CA-B3A3-49C9-8C3E-7F222683CA25}" type="datetimeFigureOut">
              <a:rPr lang="en-ID" smtClean="0"/>
              <a:t>03/08/2023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72DA-4054-4ABE-8D46-490806C0ECAD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2619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A1CA-B3A3-49C9-8C3E-7F222683CA25}" type="datetimeFigureOut">
              <a:rPr lang="en-ID" smtClean="0"/>
              <a:t>03/08/2023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72DA-4054-4ABE-8D46-490806C0ECA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645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A1CA-B3A3-49C9-8C3E-7F222683CA25}" type="datetimeFigureOut">
              <a:rPr lang="en-ID" smtClean="0"/>
              <a:t>03/08/2023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72DA-4054-4ABE-8D46-490806C0ECA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3522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A1CA-B3A3-49C9-8C3E-7F222683CA25}" type="datetimeFigureOut">
              <a:rPr lang="en-ID" smtClean="0"/>
              <a:t>03/08/2023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72DA-4054-4ABE-8D46-490806C0ECA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9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A1CA-B3A3-49C9-8C3E-7F222683CA25}" type="datetimeFigureOut">
              <a:rPr lang="en-ID" smtClean="0"/>
              <a:t>03/08/2023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72DA-4054-4ABE-8D46-490806C0ECA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462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A1CA-B3A3-49C9-8C3E-7F222683CA25}" type="datetimeFigureOut">
              <a:rPr lang="en-ID" smtClean="0"/>
              <a:t>03/08/2023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72DA-4054-4ABE-8D46-490806C0ECA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337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A1CA-B3A3-49C9-8C3E-7F222683CA25}" type="datetimeFigureOut">
              <a:rPr lang="en-ID" smtClean="0"/>
              <a:t>03/08/2023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72DA-4054-4ABE-8D46-490806C0ECA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765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A1CA-B3A3-49C9-8C3E-7F222683CA25}" type="datetimeFigureOut">
              <a:rPr lang="en-ID" smtClean="0"/>
              <a:t>03/08/2023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72DA-4054-4ABE-8D46-490806C0ECA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27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A1CA-B3A3-49C9-8C3E-7F222683CA25}" type="datetimeFigureOut">
              <a:rPr lang="en-ID" smtClean="0"/>
              <a:t>03/08/2023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72DA-4054-4ABE-8D46-490806C0ECA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714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A1CA-B3A3-49C9-8C3E-7F222683CA25}" type="datetimeFigureOut">
              <a:rPr lang="en-ID" smtClean="0"/>
              <a:t>03/08/2023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72DA-4054-4ABE-8D46-490806C0ECA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934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A1CA-B3A3-49C9-8C3E-7F222683CA25}" type="datetimeFigureOut">
              <a:rPr lang="en-ID" smtClean="0"/>
              <a:t>03/08/2023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72DA-4054-4ABE-8D46-490806C0ECA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219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72DA-4054-4ABE-8D46-490806C0ECAD}" type="slidenum">
              <a:rPr lang="en-ID" smtClean="0"/>
              <a:t>‹#›</a:t>
            </a:fld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A1CA-B3A3-49C9-8C3E-7F222683CA25}" type="datetimeFigureOut">
              <a:rPr lang="en-ID" smtClean="0"/>
              <a:t>03/08/2023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813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5A1CA-B3A3-49C9-8C3E-7F222683CA25}" type="datetimeFigureOut">
              <a:rPr lang="en-ID" smtClean="0"/>
              <a:t>03/08/2023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D572DA-4054-4ABE-8D46-490806C0ECA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726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-4rx_pFkumVo2GR-SKC0J6SGKFYtAgiiJYQnB9yyFMk/edit?usp=shar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0727-7837-D7EB-A640-B29A1EBF0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Ghost Evidence Tracker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C1B83-1682-D67E-C2E5-0FF1A49459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Evandita </a:t>
            </a:r>
            <a:r>
              <a:rPr lang="en-US" dirty="0" err="1"/>
              <a:t>Wiratama</a:t>
            </a:r>
            <a:r>
              <a:rPr lang="en-US" dirty="0"/>
              <a:t> Putra (2206059572)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2347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AACC-5E2B-28AE-5559-47336B07E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Ghost Orbs</a:t>
            </a:r>
            <a:endParaRPr lang="en-ID" dirty="0"/>
          </a:p>
        </p:txBody>
      </p:sp>
      <p:pic>
        <p:nvPicPr>
          <p:cNvPr id="5122" name="Picture 2" descr="How to spot Ghost Orbs in Phasmophobia - SQUAD">
            <a:extLst>
              <a:ext uri="{FF2B5EF4-FFF2-40B4-BE49-F238E27FC236}">
                <a16:creationId xmlns:a16="http://schemas.microsoft.com/office/drawing/2014/main" id="{B3B8A459-0027-E808-3FF2-7BA2FAC426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11" y="1348322"/>
            <a:ext cx="8397550" cy="513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899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9D2E-5593-D7A5-25C0-38C39104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DOTS Projector</a:t>
            </a:r>
            <a:endParaRPr lang="en-ID" dirty="0"/>
          </a:p>
        </p:txBody>
      </p:sp>
      <p:pic>
        <p:nvPicPr>
          <p:cNvPr id="6146" name="Picture 2" descr="Dots Projector Phasmophobia Guide: Revealing Ghosts on the Otherside -  Ready Games Survive">
            <a:extLst>
              <a:ext uri="{FF2B5EF4-FFF2-40B4-BE49-F238E27FC236}">
                <a16:creationId xmlns:a16="http://schemas.microsoft.com/office/drawing/2014/main" id="{FB4C18F4-0406-E4EA-CC1F-E884848D49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926" y="2079544"/>
            <a:ext cx="5519204" cy="323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.O.T.S. Projector | Phasmophobia Wiki | Fandom">
            <a:extLst>
              <a:ext uri="{FF2B5EF4-FFF2-40B4-BE49-F238E27FC236}">
                <a16:creationId xmlns:a16="http://schemas.microsoft.com/office/drawing/2014/main" id="{38CEF593-90DC-9113-017F-90FEC7881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3275358" cy="371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761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337AF-F34F-138A-F5CC-6065BAF7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Reveal !!!</a:t>
            </a:r>
            <a:endParaRPr lang="en-ID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63B22C0-39C8-D9B3-4EB1-34403EE11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C7EA8D-811B-90EA-F878-A3E5CCCD0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81967"/>
            <a:ext cx="9968895" cy="50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94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5CC4-DC8D-E7A6-02AA-FDAE095D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Implementation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79722-1D89-9269-5B0F-8E7B54D00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Module 1 – Introduction to Digital Systems</a:t>
            </a:r>
          </a:p>
          <a:p>
            <a:r>
              <a:rPr lang="en-US" dirty="0"/>
              <a:t>Module 2 – Boolean Algebra and Basic Logic Gates</a:t>
            </a:r>
          </a:p>
          <a:p>
            <a:r>
              <a:rPr lang="en-US" dirty="0"/>
              <a:t>Module 3 – Karnaugh Map</a:t>
            </a:r>
          </a:p>
          <a:p>
            <a:r>
              <a:rPr lang="en-US" dirty="0"/>
              <a:t>Module 4 – Complex Logic Gates</a:t>
            </a:r>
          </a:p>
          <a:p>
            <a:r>
              <a:rPr lang="en-US" dirty="0"/>
              <a:t>Module 5 – Decoder and Encoder</a:t>
            </a:r>
          </a:p>
          <a:p>
            <a:r>
              <a:rPr lang="en-US" dirty="0"/>
              <a:t>Module 7 – Digital Arithmetic Circuit</a:t>
            </a:r>
          </a:p>
          <a:p>
            <a:r>
              <a:rPr lang="en-US" dirty="0"/>
              <a:t>Module 8 – Flip Flop and Latch</a:t>
            </a:r>
          </a:p>
          <a:p>
            <a:r>
              <a:rPr lang="en-US" dirty="0"/>
              <a:t>Module 9 – Register and Counter</a:t>
            </a:r>
          </a:p>
          <a:p>
            <a:endParaRPr lang="en-US" dirty="0"/>
          </a:p>
          <a:p>
            <a:r>
              <a:rPr lang="en-US" dirty="0"/>
              <a:t>Link Truth Table and K Map - </a:t>
            </a:r>
            <a:r>
              <a:rPr lang="en-US" dirty="0">
                <a:hlinkClick r:id="rId2"/>
              </a:rPr>
              <a:t>https://docs.google.com/spreadsheets/d/1-4rx_pFkumVo2GR-SKC0J6SGKFYtAgiiJYQnB9yyFMk/edit?usp=sharing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12059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A750-39EF-A1F0-D0BE-96CECD2F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32" y="2942253"/>
            <a:ext cx="8596668" cy="1320800"/>
          </a:xfrm>
        </p:spPr>
        <p:txBody>
          <a:bodyPr/>
          <a:lstStyle/>
          <a:p>
            <a:r>
              <a:rPr lang="en-US" dirty="0"/>
              <a:t>Thank You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4308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87E7-815C-FF3E-2C06-393A72D9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Ghost Evidence Tracker?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31625-0F15-BBE4-9238-43B8371EF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device inspired from a game so called ‘</a:t>
            </a:r>
            <a:r>
              <a:rPr lang="en-US" dirty="0" err="1"/>
              <a:t>Phasmophobia</a:t>
            </a:r>
            <a:r>
              <a:rPr lang="en-US" dirty="0"/>
              <a:t>’. </a:t>
            </a:r>
            <a:r>
              <a:rPr lang="en-ID" dirty="0" err="1"/>
              <a:t>Phasmophobia</a:t>
            </a:r>
            <a:r>
              <a:rPr lang="en-ID" dirty="0"/>
              <a:t> is a horror game where we as the player are tasked to find the type of a ghost while staying alive</a:t>
            </a:r>
          </a:p>
          <a:p>
            <a:r>
              <a:rPr lang="en-ID" dirty="0"/>
              <a:t>The ghost evidence tracker main purpose is to help the player identify what type of ‘ghosts’ they are investigating</a:t>
            </a:r>
          </a:p>
          <a:p>
            <a:r>
              <a:rPr lang="en-ID" dirty="0"/>
              <a:t>There are currently 24 types of ghosts and to identify which is which, we need to find the correct evidence</a:t>
            </a:r>
          </a:p>
          <a:p>
            <a:r>
              <a:rPr lang="en-ID" dirty="0"/>
              <a:t>There are a total of 7 evidence we can use and each of the 24 ghosts only have 3 unique evidence</a:t>
            </a:r>
          </a:p>
        </p:txBody>
      </p:sp>
    </p:spTree>
    <p:extLst>
      <p:ext uri="{BB962C8B-B14F-4D97-AF65-F5344CB8AC3E}">
        <p14:creationId xmlns:p14="http://schemas.microsoft.com/office/powerpoint/2010/main" val="396232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8ACB-60C7-A2F9-97EA-B7B095FB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24 types of Ghosts?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17FBF9-3536-B508-3173-4A10DEBFB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535" t="8759" r="51528" b="13835"/>
          <a:stretch/>
        </p:blipFill>
        <p:spPr>
          <a:xfrm>
            <a:off x="677334" y="1280954"/>
            <a:ext cx="3381482" cy="508802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B6D86A-4744-9245-6768-72F89E1C7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122" y="1270000"/>
            <a:ext cx="5449077" cy="505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D9FC-5F0C-1F3F-6263-10C7FA9F0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310" y="2768600"/>
            <a:ext cx="8596668" cy="1320800"/>
          </a:xfrm>
        </p:spPr>
        <p:txBody>
          <a:bodyPr/>
          <a:lstStyle/>
          <a:p>
            <a:r>
              <a:rPr lang="en-US" dirty="0"/>
              <a:t>What are the 7 evidences?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5113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EAF7-F956-8552-51B5-80CB3BD9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Spirit Box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1FA0-47B7-46BA-0AA9-47AB4F745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981EB1-26FD-44A0-8040-BD3306712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3932261" cy="3368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471490-760C-E4BF-CAA8-4A4D82AA8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2184163"/>
            <a:ext cx="4480948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4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621B-3E5E-38A2-CB09-E6CFF203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766DE-9981-1BF4-046C-E414BD505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27539"/>
            <a:ext cx="3490262" cy="318543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EE5AB9-6852-DAE3-9F63-68F7B4C74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33951" y="1955142"/>
            <a:ext cx="4740051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9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8344A-DDCF-3BA3-8C2A-D68D31C6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Ghost Writing</a:t>
            </a:r>
            <a:endParaRPr lang="en-ID" dirty="0"/>
          </a:p>
        </p:txBody>
      </p:sp>
      <p:pic>
        <p:nvPicPr>
          <p:cNvPr id="2050" name="Picture 2" descr="New Ghost Writing - What is the first line on the left side? :  r/PhasmophobiaGame">
            <a:extLst>
              <a:ext uri="{FF2B5EF4-FFF2-40B4-BE49-F238E27FC236}">
                <a16:creationId xmlns:a16="http://schemas.microsoft.com/office/drawing/2014/main" id="{681CB2B4-864D-0677-7970-58FDFDBBE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23" y="2282405"/>
            <a:ext cx="4129704" cy="309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host Writing Book | Phasmophobia Wiki | Fandom">
            <a:extLst>
              <a:ext uri="{FF2B5EF4-FFF2-40B4-BE49-F238E27FC236}">
                <a16:creationId xmlns:a16="http://schemas.microsoft.com/office/drawing/2014/main" id="{03D00518-E92B-CD94-D4E7-D9A98A150D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74" y="2083309"/>
            <a:ext cx="3436500" cy="349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55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2545-D07B-30F6-4DCD-7DA023F4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Freezing Temperature</a:t>
            </a:r>
            <a:endParaRPr lang="en-ID" dirty="0"/>
          </a:p>
        </p:txBody>
      </p:sp>
      <p:pic>
        <p:nvPicPr>
          <p:cNvPr id="3076" name="Picture 4" descr="Phasmophobia: Low temperature - how to get evidence? | gamepressure.com">
            <a:extLst>
              <a:ext uri="{FF2B5EF4-FFF2-40B4-BE49-F238E27FC236}">
                <a16:creationId xmlns:a16="http://schemas.microsoft.com/office/drawing/2014/main" id="{63F576F5-D84A-D041-5085-59F64E4AF4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71278"/>
            <a:ext cx="7850846" cy="441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407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DFAF-C6D7-4A8B-7927-37D3C55A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EMF Level 5</a:t>
            </a:r>
            <a:endParaRPr lang="en-ID" dirty="0"/>
          </a:p>
        </p:txBody>
      </p:sp>
      <p:pic>
        <p:nvPicPr>
          <p:cNvPr id="4098" name="Picture 2" descr="EMF Reader - Phasmophobia Guide - IGN">
            <a:extLst>
              <a:ext uri="{FF2B5EF4-FFF2-40B4-BE49-F238E27FC236}">
                <a16:creationId xmlns:a16="http://schemas.microsoft.com/office/drawing/2014/main" id="{F713C66A-21A0-3FE4-6771-5E3174F06B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70" y="1637733"/>
            <a:ext cx="3230439" cy="377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MF Level 5 | Phasmophobia Wiki | Fandom">
            <a:extLst>
              <a:ext uri="{FF2B5EF4-FFF2-40B4-BE49-F238E27FC236}">
                <a16:creationId xmlns:a16="http://schemas.microsoft.com/office/drawing/2014/main" id="{A0B84EC4-C3D4-047D-AC97-C220D390A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981" y="1661060"/>
            <a:ext cx="3690354" cy="369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9022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228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Ghost Evidence Tracker</vt:lpstr>
      <vt:lpstr>What is a Ghost Evidence Tracker?</vt:lpstr>
      <vt:lpstr>What are the 24 types of Ghosts?</vt:lpstr>
      <vt:lpstr>What are the 7 evidences?</vt:lpstr>
      <vt:lpstr>Spirit Box</vt:lpstr>
      <vt:lpstr>Fingerprints</vt:lpstr>
      <vt:lpstr>Ghost Writing</vt:lpstr>
      <vt:lpstr>Freezing Temperature</vt:lpstr>
      <vt:lpstr>EMF Level 5</vt:lpstr>
      <vt:lpstr>Ghost Orbs</vt:lpstr>
      <vt:lpstr>DOTS Projector</vt:lpstr>
      <vt:lpstr>Device Reveal !!!</vt:lpstr>
      <vt:lpstr>Module Implementation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Ghost Evidence Tracker</dc:title>
  <dc:creator>evanditawp@outlook.com</dc:creator>
  <cp:lastModifiedBy>evanditawp@outlook.com</cp:lastModifiedBy>
  <cp:revision>1</cp:revision>
  <dcterms:created xsi:type="dcterms:W3CDTF">2023-08-03T09:35:41Z</dcterms:created>
  <dcterms:modified xsi:type="dcterms:W3CDTF">2023-08-03T11:31:48Z</dcterms:modified>
</cp:coreProperties>
</file>